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video/unknown"/>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 id="2147483667" r:id="rId2"/>
  </p:sldMasterIdLst>
  <p:notesMasterIdLst>
    <p:notesMasterId r:id="rId50"/>
  </p:notesMasterIdLst>
  <p:sldIdLst>
    <p:sldId id="256" r:id="rId3"/>
    <p:sldId id="332" r:id="rId4"/>
    <p:sldId id="258" r:id="rId5"/>
    <p:sldId id="259" r:id="rId6"/>
    <p:sldId id="306" r:id="rId7"/>
    <p:sldId id="307" r:id="rId8"/>
    <p:sldId id="305" r:id="rId9"/>
    <p:sldId id="264" r:id="rId10"/>
    <p:sldId id="268" r:id="rId11"/>
    <p:sldId id="269" r:id="rId12"/>
    <p:sldId id="348" r:id="rId13"/>
    <p:sldId id="270" r:id="rId14"/>
    <p:sldId id="271" r:id="rId15"/>
    <p:sldId id="333" r:id="rId16"/>
    <p:sldId id="335" r:id="rId17"/>
    <p:sldId id="336" r:id="rId18"/>
    <p:sldId id="337" r:id="rId19"/>
    <p:sldId id="338" r:id="rId20"/>
    <p:sldId id="339" r:id="rId21"/>
    <p:sldId id="340" r:id="rId22"/>
    <p:sldId id="277" r:id="rId23"/>
    <p:sldId id="278" r:id="rId24"/>
    <p:sldId id="283" r:id="rId25"/>
    <p:sldId id="284" r:id="rId26"/>
    <p:sldId id="285" r:id="rId27"/>
    <p:sldId id="286" r:id="rId28"/>
    <p:sldId id="329" r:id="rId29"/>
    <p:sldId id="288" r:id="rId30"/>
    <p:sldId id="289" r:id="rId31"/>
    <p:sldId id="290" r:id="rId32"/>
    <p:sldId id="341" r:id="rId33"/>
    <p:sldId id="334" r:id="rId34"/>
    <p:sldId id="342" r:id="rId35"/>
    <p:sldId id="295" r:id="rId36"/>
    <p:sldId id="310" r:id="rId37"/>
    <p:sldId id="311" r:id="rId38"/>
    <p:sldId id="326" r:id="rId39"/>
    <p:sldId id="330" r:id="rId40"/>
    <p:sldId id="331" r:id="rId41"/>
    <p:sldId id="324" r:id="rId42"/>
    <p:sldId id="325" r:id="rId43"/>
    <p:sldId id="317" r:id="rId44"/>
    <p:sldId id="347" r:id="rId45"/>
    <p:sldId id="343" r:id="rId46"/>
    <p:sldId id="344" r:id="rId47"/>
    <p:sldId id="328" r:id="rId48"/>
    <p:sldId id="345" r:id="rId49"/>
  </p:sldIdLst>
  <p:sldSz cx="9144000" cy="5143500" type="screen16x9"/>
  <p:notesSz cx="6858000" cy="9144000"/>
  <p:embeddedFontLst>
    <p:embeddedFont>
      <p:font typeface="Open Sans" panose="020B0606030504020204" pitchFamily="34" charset="0"/>
      <p:regular r:id="rId51"/>
      <p:bold r:id="rId52"/>
      <p:italic r:id="rId53"/>
      <p:boldItalic r:id="rId54"/>
    </p:embeddedFont>
    <p:embeddedFont>
      <p:font typeface="Calibri" panose="020F0502020204030204" pitchFamily="34" charset="0"/>
      <p:regular r:id="rId55"/>
      <p:bold r:id="rId56"/>
      <p:italic r:id="rId57"/>
      <p:boldItalic r:id="rId58"/>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59FF"/>
    <a:srgbClr val="7180D5"/>
    <a:srgbClr val="FFFFFF"/>
    <a:srgbClr val="69E6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88" autoAdjust="0"/>
    <p:restoredTop sz="99035" autoAdjust="0"/>
  </p:normalViewPr>
  <p:slideViewPr>
    <p:cSldViewPr snapToGrid="0" snapToObjects="1">
      <p:cViewPr>
        <p:scale>
          <a:sx n="75" d="100"/>
          <a:sy n="75" d="100"/>
        </p:scale>
        <p:origin x="-1834" y="-754"/>
      </p:cViewPr>
      <p:guideLst>
        <p:guide orient="horz" pos="1620"/>
        <p:guide pos="2880"/>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font" Target="fonts/font5.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4.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7.fntdata"/><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2.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6.fntdata"/><Relationship Id="rId8" Type="http://schemas.openxmlformats.org/officeDocument/2006/relationships/slide" Target="slides/slide6.xml"/><Relationship Id="rId51" Type="http://schemas.openxmlformats.org/officeDocument/2006/relationships/font" Target="fonts/font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0EDC8F-61D7-4A1D-AE51-2FB44CE96894}" type="doc">
      <dgm:prSet loTypeId="urn:microsoft.com/office/officeart/2005/8/layout/process1" loCatId="process" qsTypeId="urn:microsoft.com/office/officeart/2005/8/quickstyle/simple1" qsCatId="simple" csTypeId="urn:microsoft.com/office/officeart/2005/8/colors/accent1_2" csCatId="accent1" phldr="1"/>
      <dgm:spPr/>
    </dgm:pt>
    <dgm:pt modelId="{27C00585-049E-427E-9576-756C31DCE494}">
      <dgm:prSet phldrT="[Text]"/>
      <dgm:spPr/>
      <dgm:t>
        <a:bodyPr/>
        <a:lstStyle/>
        <a:p>
          <a:r>
            <a:rPr lang="en-GB" dirty="0" err="1" smtClean="0"/>
            <a:t>Markup</a:t>
          </a:r>
          <a:endParaRPr lang="en-GB" dirty="0"/>
        </a:p>
      </dgm:t>
    </dgm:pt>
    <dgm:pt modelId="{89F23B81-7C2F-41D4-8B13-464ED94164B1}" type="parTrans" cxnId="{AC7937F6-1888-4E9F-B584-BF0E4B8DFC8A}">
      <dgm:prSet/>
      <dgm:spPr/>
      <dgm:t>
        <a:bodyPr/>
        <a:lstStyle/>
        <a:p>
          <a:endParaRPr lang="en-GB"/>
        </a:p>
      </dgm:t>
    </dgm:pt>
    <dgm:pt modelId="{64FC3C47-4121-447A-A9C8-32041D9A387D}" type="sibTrans" cxnId="{AC7937F6-1888-4E9F-B584-BF0E4B8DFC8A}">
      <dgm:prSet/>
      <dgm:spPr/>
      <dgm:t>
        <a:bodyPr/>
        <a:lstStyle/>
        <a:p>
          <a:endParaRPr lang="en-GB"/>
        </a:p>
      </dgm:t>
    </dgm:pt>
    <dgm:pt modelId="{54667608-94AC-4EEF-AA44-05F33C124AC3}">
      <dgm:prSet phldrT="[Text]"/>
      <dgm:spPr/>
      <dgm:t>
        <a:bodyPr/>
        <a:lstStyle/>
        <a:p>
          <a:r>
            <a:rPr lang="en-GB" dirty="0" smtClean="0"/>
            <a:t>Dom Adapter</a:t>
          </a:r>
          <a:endParaRPr lang="en-GB" dirty="0"/>
        </a:p>
      </dgm:t>
    </dgm:pt>
    <dgm:pt modelId="{F4E526AB-75DB-4E6C-8FAE-2ACA43BF5186}" type="parTrans" cxnId="{D6412394-23FB-4598-812E-DC754953C1E9}">
      <dgm:prSet/>
      <dgm:spPr/>
      <dgm:t>
        <a:bodyPr/>
        <a:lstStyle/>
        <a:p>
          <a:endParaRPr lang="en-GB"/>
        </a:p>
      </dgm:t>
    </dgm:pt>
    <dgm:pt modelId="{7F34C0B0-B080-4B59-AC7A-5A59957B77D8}" type="sibTrans" cxnId="{D6412394-23FB-4598-812E-DC754953C1E9}">
      <dgm:prSet/>
      <dgm:spPr/>
      <dgm:t>
        <a:bodyPr/>
        <a:lstStyle/>
        <a:p>
          <a:endParaRPr lang="en-GB"/>
        </a:p>
      </dgm:t>
    </dgm:pt>
    <dgm:pt modelId="{6E73ECAC-8F03-4F16-A7B5-50B6FC5A26E9}">
      <dgm:prSet phldrT="[Text]"/>
      <dgm:spPr/>
      <dgm:t>
        <a:bodyPr/>
        <a:lstStyle/>
        <a:p>
          <a:r>
            <a:rPr lang="en-GB" dirty="0" smtClean="0"/>
            <a:t>Compiler</a:t>
          </a:r>
          <a:endParaRPr lang="en-GB" dirty="0"/>
        </a:p>
      </dgm:t>
    </dgm:pt>
    <dgm:pt modelId="{9198F47B-8D36-4183-8F3D-929DE2FA1C8C}" type="parTrans" cxnId="{D356890D-FEEA-4159-9820-C66E37F4D72C}">
      <dgm:prSet/>
      <dgm:spPr/>
      <dgm:t>
        <a:bodyPr/>
        <a:lstStyle/>
        <a:p>
          <a:endParaRPr lang="en-GB"/>
        </a:p>
      </dgm:t>
    </dgm:pt>
    <dgm:pt modelId="{7E8C9B6F-6838-43D8-B788-2CA25EFB34C8}" type="sibTrans" cxnId="{D356890D-FEEA-4159-9820-C66E37F4D72C}">
      <dgm:prSet/>
      <dgm:spPr/>
      <dgm:t>
        <a:bodyPr/>
        <a:lstStyle/>
        <a:p>
          <a:endParaRPr lang="en-GB"/>
        </a:p>
      </dgm:t>
    </dgm:pt>
    <dgm:pt modelId="{8A24B58D-2278-4523-BBF6-D30F837C4825}">
      <dgm:prSet phldrT="[Text]"/>
      <dgm:spPr/>
      <dgm:t>
        <a:bodyPr/>
        <a:lstStyle/>
        <a:p>
          <a:r>
            <a:rPr lang="en-GB" dirty="0" smtClean="0"/>
            <a:t>Proto Views</a:t>
          </a:r>
          <a:endParaRPr lang="en-GB" dirty="0"/>
        </a:p>
      </dgm:t>
    </dgm:pt>
    <dgm:pt modelId="{BA1C3203-7021-4BE7-97F2-83665E622E15}" type="parTrans" cxnId="{ADBF99C1-8549-4715-A9D4-64037DFF121F}">
      <dgm:prSet/>
      <dgm:spPr/>
      <dgm:t>
        <a:bodyPr/>
        <a:lstStyle/>
        <a:p>
          <a:endParaRPr lang="en-US"/>
        </a:p>
      </dgm:t>
    </dgm:pt>
    <dgm:pt modelId="{1E09D04E-F03C-466B-A1BF-6A94D18BAE7A}" type="sibTrans" cxnId="{ADBF99C1-8549-4715-A9D4-64037DFF121F}">
      <dgm:prSet/>
      <dgm:spPr/>
      <dgm:t>
        <a:bodyPr/>
        <a:lstStyle/>
        <a:p>
          <a:endParaRPr lang="en-GB"/>
        </a:p>
      </dgm:t>
    </dgm:pt>
    <dgm:pt modelId="{D4A9A338-CEF2-4540-8FF2-1BAB208C91C9}">
      <dgm:prSet phldrT="[Text]"/>
      <dgm:spPr>
        <a:solidFill>
          <a:schemeClr val="accent5">
            <a:lumMod val="75000"/>
          </a:schemeClr>
        </a:solidFill>
      </dgm:spPr>
      <dgm:t>
        <a:bodyPr/>
        <a:lstStyle/>
        <a:p>
          <a:r>
            <a:rPr lang="en-GB" dirty="0" smtClean="0"/>
            <a:t>Renderer</a:t>
          </a:r>
        </a:p>
      </dgm:t>
    </dgm:pt>
    <dgm:pt modelId="{CBA8F0A2-E8AB-4822-867D-F3A5336C809E}" type="parTrans" cxnId="{2D164CC2-DA13-40C1-9ED7-59BE3C85DE17}">
      <dgm:prSet/>
      <dgm:spPr/>
      <dgm:t>
        <a:bodyPr/>
        <a:lstStyle/>
        <a:p>
          <a:endParaRPr lang="en-US"/>
        </a:p>
      </dgm:t>
    </dgm:pt>
    <dgm:pt modelId="{AAED72F4-B613-4E61-9A5C-54CE7FFCC6B4}" type="sibTrans" cxnId="{2D164CC2-DA13-40C1-9ED7-59BE3C85DE17}">
      <dgm:prSet/>
      <dgm:spPr>
        <a:solidFill>
          <a:schemeClr val="accent5"/>
        </a:solidFill>
      </dgm:spPr>
      <dgm:t>
        <a:bodyPr/>
        <a:lstStyle/>
        <a:p>
          <a:endParaRPr lang="en-GB"/>
        </a:p>
      </dgm:t>
    </dgm:pt>
    <dgm:pt modelId="{4D31F7EC-F4B0-4F3E-BE76-B591C325BAEF}">
      <dgm:prSet phldrT="[Text]"/>
      <dgm:spPr>
        <a:solidFill>
          <a:schemeClr val="accent5">
            <a:lumMod val="75000"/>
          </a:schemeClr>
        </a:solidFill>
      </dgm:spPr>
      <dgm:t>
        <a:bodyPr/>
        <a:lstStyle/>
        <a:p>
          <a:r>
            <a:rPr lang="en-GB" dirty="0" smtClean="0"/>
            <a:t>Visual Tree</a:t>
          </a:r>
          <a:endParaRPr lang="en-GB" dirty="0"/>
        </a:p>
      </dgm:t>
    </dgm:pt>
    <dgm:pt modelId="{63DA4D9E-E4E2-4126-AA6D-1DECDDAC36D1}" type="parTrans" cxnId="{2E55095C-64BA-47DF-B913-F004BD812AA4}">
      <dgm:prSet/>
      <dgm:spPr/>
      <dgm:t>
        <a:bodyPr/>
        <a:lstStyle/>
        <a:p>
          <a:endParaRPr lang="en-US"/>
        </a:p>
      </dgm:t>
    </dgm:pt>
    <dgm:pt modelId="{4F9F648F-B335-461B-A76A-346D899FBF3E}" type="sibTrans" cxnId="{2E55095C-64BA-47DF-B913-F004BD812AA4}">
      <dgm:prSet/>
      <dgm:spPr/>
      <dgm:t>
        <a:bodyPr/>
        <a:lstStyle/>
        <a:p>
          <a:endParaRPr lang="en-US"/>
        </a:p>
      </dgm:t>
    </dgm:pt>
    <dgm:pt modelId="{94A6C5F5-6103-47CB-951D-11B0C7218B38}" type="pres">
      <dgm:prSet presAssocID="{2F0EDC8F-61D7-4A1D-AE51-2FB44CE96894}" presName="Name0" presStyleCnt="0">
        <dgm:presLayoutVars>
          <dgm:dir/>
          <dgm:resizeHandles val="exact"/>
        </dgm:presLayoutVars>
      </dgm:prSet>
      <dgm:spPr/>
    </dgm:pt>
    <dgm:pt modelId="{DFC7C959-4C3F-4C30-9066-60D4F435A44E}" type="pres">
      <dgm:prSet presAssocID="{27C00585-049E-427E-9576-756C31DCE494}" presName="node" presStyleLbl="node1" presStyleIdx="0" presStyleCnt="6">
        <dgm:presLayoutVars>
          <dgm:bulletEnabled val="1"/>
        </dgm:presLayoutVars>
      </dgm:prSet>
      <dgm:spPr/>
      <dgm:t>
        <a:bodyPr/>
        <a:lstStyle/>
        <a:p>
          <a:endParaRPr lang="en-US"/>
        </a:p>
      </dgm:t>
    </dgm:pt>
    <dgm:pt modelId="{649F58AA-BA31-4154-819D-95061BB43BFE}" type="pres">
      <dgm:prSet presAssocID="{64FC3C47-4121-447A-A9C8-32041D9A387D}" presName="sibTrans" presStyleLbl="sibTrans2D1" presStyleIdx="0" presStyleCnt="5"/>
      <dgm:spPr/>
      <dgm:t>
        <a:bodyPr/>
        <a:lstStyle/>
        <a:p>
          <a:endParaRPr lang="en-US"/>
        </a:p>
      </dgm:t>
    </dgm:pt>
    <dgm:pt modelId="{0FEB79EA-1F1C-4F56-BB72-3DC0A79BCB6F}" type="pres">
      <dgm:prSet presAssocID="{64FC3C47-4121-447A-A9C8-32041D9A387D}" presName="connectorText" presStyleLbl="sibTrans2D1" presStyleIdx="0" presStyleCnt="5"/>
      <dgm:spPr/>
      <dgm:t>
        <a:bodyPr/>
        <a:lstStyle/>
        <a:p>
          <a:endParaRPr lang="en-US"/>
        </a:p>
      </dgm:t>
    </dgm:pt>
    <dgm:pt modelId="{71CD28BF-F4E7-41E5-915E-F4A1C2C136B0}" type="pres">
      <dgm:prSet presAssocID="{54667608-94AC-4EEF-AA44-05F33C124AC3}" presName="node" presStyleLbl="node1" presStyleIdx="1" presStyleCnt="6">
        <dgm:presLayoutVars>
          <dgm:bulletEnabled val="1"/>
        </dgm:presLayoutVars>
      </dgm:prSet>
      <dgm:spPr/>
      <dgm:t>
        <a:bodyPr/>
        <a:lstStyle/>
        <a:p>
          <a:endParaRPr lang="en-GB"/>
        </a:p>
      </dgm:t>
    </dgm:pt>
    <dgm:pt modelId="{C84906A7-847A-47AC-9389-EF447A86751C}" type="pres">
      <dgm:prSet presAssocID="{7F34C0B0-B080-4B59-AC7A-5A59957B77D8}" presName="sibTrans" presStyleLbl="sibTrans2D1" presStyleIdx="1" presStyleCnt="5"/>
      <dgm:spPr/>
      <dgm:t>
        <a:bodyPr/>
        <a:lstStyle/>
        <a:p>
          <a:endParaRPr lang="en-US"/>
        </a:p>
      </dgm:t>
    </dgm:pt>
    <dgm:pt modelId="{98F731EA-9E2E-40FC-AF36-680FC6AAA8BA}" type="pres">
      <dgm:prSet presAssocID="{7F34C0B0-B080-4B59-AC7A-5A59957B77D8}" presName="connectorText" presStyleLbl="sibTrans2D1" presStyleIdx="1" presStyleCnt="5"/>
      <dgm:spPr/>
      <dgm:t>
        <a:bodyPr/>
        <a:lstStyle/>
        <a:p>
          <a:endParaRPr lang="en-US"/>
        </a:p>
      </dgm:t>
    </dgm:pt>
    <dgm:pt modelId="{DF255602-334E-4CA5-B681-EB5A11A3C00A}" type="pres">
      <dgm:prSet presAssocID="{6E73ECAC-8F03-4F16-A7B5-50B6FC5A26E9}" presName="node" presStyleLbl="node1" presStyleIdx="2" presStyleCnt="6">
        <dgm:presLayoutVars>
          <dgm:bulletEnabled val="1"/>
        </dgm:presLayoutVars>
      </dgm:prSet>
      <dgm:spPr/>
      <dgm:t>
        <a:bodyPr/>
        <a:lstStyle/>
        <a:p>
          <a:endParaRPr lang="en-US"/>
        </a:p>
      </dgm:t>
    </dgm:pt>
    <dgm:pt modelId="{8B1F0917-19B5-43E6-BFB8-07ADEE53E76F}" type="pres">
      <dgm:prSet presAssocID="{7E8C9B6F-6838-43D8-B788-2CA25EFB34C8}" presName="sibTrans" presStyleLbl="sibTrans2D1" presStyleIdx="2" presStyleCnt="5"/>
      <dgm:spPr/>
      <dgm:t>
        <a:bodyPr/>
        <a:lstStyle/>
        <a:p>
          <a:endParaRPr lang="en-US"/>
        </a:p>
      </dgm:t>
    </dgm:pt>
    <dgm:pt modelId="{FFF37511-4AAA-49A5-984C-CF343B213CEA}" type="pres">
      <dgm:prSet presAssocID="{7E8C9B6F-6838-43D8-B788-2CA25EFB34C8}" presName="connectorText" presStyleLbl="sibTrans2D1" presStyleIdx="2" presStyleCnt="5"/>
      <dgm:spPr/>
      <dgm:t>
        <a:bodyPr/>
        <a:lstStyle/>
        <a:p>
          <a:endParaRPr lang="en-US"/>
        </a:p>
      </dgm:t>
    </dgm:pt>
    <dgm:pt modelId="{E6CB76E4-47F2-4F85-A93C-6D57C93773EF}" type="pres">
      <dgm:prSet presAssocID="{8A24B58D-2278-4523-BBF6-D30F837C4825}" presName="node" presStyleLbl="node1" presStyleIdx="3" presStyleCnt="6">
        <dgm:presLayoutVars>
          <dgm:bulletEnabled val="1"/>
        </dgm:presLayoutVars>
      </dgm:prSet>
      <dgm:spPr/>
      <dgm:t>
        <a:bodyPr/>
        <a:lstStyle/>
        <a:p>
          <a:endParaRPr lang="en-US"/>
        </a:p>
      </dgm:t>
    </dgm:pt>
    <dgm:pt modelId="{CC19C4DE-631B-45A0-8140-D99985454E43}" type="pres">
      <dgm:prSet presAssocID="{1E09D04E-F03C-466B-A1BF-6A94D18BAE7A}" presName="sibTrans" presStyleLbl="sibTrans2D1" presStyleIdx="3" presStyleCnt="5"/>
      <dgm:spPr/>
      <dgm:t>
        <a:bodyPr/>
        <a:lstStyle/>
        <a:p>
          <a:endParaRPr lang="en-US"/>
        </a:p>
      </dgm:t>
    </dgm:pt>
    <dgm:pt modelId="{85BBA8E3-A713-4D1F-BC6B-BE1696BF2A31}" type="pres">
      <dgm:prSet presAssocID="{1E09D04E-F03C-466B-A1BF-6A94D18BAE7A}" presName="connectorText" presStyleLbl="sibTrans2D1" presStyleIdx="3" presStyleCnt="5"/>
      <dgm:spPr/>
      <dgm:t>
        <a:bodyPr/>
        <a:lstStyle/>
        <a:p>
          <a:endParaRPr lang="en-US"/>
        </a:p>
      </dgm:t>
    </dgm:pt>
    <dgm:pt modelId="{58FA53A5-A76D-45FC-B398-143959A4AF61}" type="pres">
      <dgm:prSet presAssocID="{D4A9A338-CEF2-4540-8FF2-1BAB208C91C9}" presName="node" presStyleLbl="node1" presStyleIdx="4" presStyleCnt="6">
        <dgm:presLayoutVars>
          <dgm:bulletEnabled val="1"/>
        </dgm:presLayoutVars>
      </dgm:prSet>
      <dgm:spPr/>
      <dgm:t>
        <a:bodyPr/>
        <a:lstStyle/>
        <a:p>
          <a:endParaRPr lang="en-US"/>
        </a:p>
      </dgm:t>
    </dgm:pt>
    <dgm:pt modelId="{7BA2FBD9-1D5C-449E-92B4-A2F219F82E40}" type="pres">
      <dgm:prSet presAssocID="{AAED72F4-B613-4E61-9A5C-54CE7FFCC6B4}" presName="sibTrans" presStyleLbl="sibTrans2D1" presStyleIdx="4" presStyleCnt="5"/>
      <dgm:spPr/>
      <dgm:t>
        <a:bodyPr/>
        <a:lstStyle/>
        <a:p>
          <a:endParaRPr lang="en-US"/>
        </a:p>
      </dgm:t>
    </dgm:pt>
    <dgm:pt modelId="{E62DE8BC-4C3B-4CD5-BC85-9CCB790051E2}" type="pres">
      <dgm:prSet presAssocID="{AAED72F4-B613-4E61-9A5C-54CE7FFCC6B4}" presName="connectorText" presStyleLbl="sibTrans2D1" presStyleIdx="4" presStyleCnt="5"/>
      <dgm:spPr/>
      <dgm:t>
        <a:bodyPr/>
        <a:lstStyle/>
        <a:p>
          <a:endParaRPr lang="en-US"/>
        </a:p>
      </dgm:t>
    </dgm:pt>
    <dgm:pt modelId="{C0A688E0-46D1-43DC-AEDE-52446075FEBA}" type="pres">
      <dgm:prSet presAssocID="{4D31F7EC-F4B0-4F3E-BE76-B591C325BAEF}" presName="node" presStyleLbl="node1" presStyleIdx="5" presStyleCnt="6">
        <dgm:presLayoutVars>
          <dgm:bulletEnabled val="1"/>
        </dgm:presLayoutVars>
      </dgm:prSet>
      <dgm:spPr/>
      <dgm:t>
        <a:bodyPr/>
        <a:lstStyle/>
        <a:p>
          <a:endParaRPr lang="en-US"/>
        </a:p>
      </dgm:t>
    </dgm:pt>
  </dgm:ptLst>
  <dgm:cxnLst>
    <dgm:cxn modelId="{BF45A1C6-0608-9E46-A6E7-EAC6B8CFC5FD}" type="presOf" srcId="{1E09D04E-F03C-466B-A1BF-6A94D18BAE7A}" destId="{85BBA8E3-A713-4D1F-BC6B-BE1696BF2A31}" srcOrd="1" destOrd="0" presId="urn:microsoft.com/office/officeart/2005/8/layout/process1"/>
    <dgm:cxn modelId="{24F5A5C6-9E81-6842-9F8D-172DDCCBBEAF}" type="presOf" srcId="{2F0EDC8F-61D7-4A1D-AE51-2FB44CE96894}" destId="{94A6C5F5-6103-47CB-951D-11B0C7218B38}" srcOrd="0" destOrd="0" presId="urn:microsoft.com/office/officeart/2005/8/layout/process1"/>
    <dgm:cxn modelId="{D6412394-23FB-4598-812E-DC754953C1E9}" srcId="{2F0EDC8F-61D7-4A1D-AE51-2FB44CE96894}" destId="{54667608-94AC-4EEF-AA44-05F33C124AC3}" srcOrd="1" destOrd="0" parTransId="{F4E526AB-75DB-4E6C-8FAE-2ACA43BF5186}" sibTransId="{7F34C0B0-B080-4B59-AC7A-5A59957B77D8}"/>
    <dgm:cxn modelId="{CDF759BC-FC49-1B45-B32A-6C4F6557F288}" type="presOf" srcId="{64FC3C47-4121-447A-A9C8-32041D9A387D}" destId="{649F58AA-BA31-4154-819D-95061BB43BFE}" srcOrd="0" destOrd="0" presId="urn:microsoft.com/office/officeart/2005/8/layout/process1"/>
    <dgm:cxn modelId="{2E55095C-64BA-47DF-B913-F004BD812AA4}" srcId="{2F0EDC8F-61D7-4A1D-AE51-2FB44CE96894}" destId="{4D31F7EC-F4B0-4F3E-BE76-B591C325BAEF}" srcOrd="5" destOrd="0" parTransId="{63DA4D9E-E4E2-4126-AA6D-1DECDDAC36D1}" sibTransId="{4F9F648F-B335-461B-A76A-346D899FBF3E}"/>
    <dgm:cxn modelId="{8C52C370-F56B-3942-8577-8A0FF83D6C1D}" type="presOf" srcId="{7E8C9B6F-6838-43D8-B788-2CA25EFB34C8}" destId="{8B1F0917-19B5-43E6-BFB8-07ADEE53E76F}" srcOrd="0" destOrd="0" presId="urn:microsoft.com/office/officeart/2005/8/layout/process1"/>
    <dgm:cxn modelId="{46DDD8F5-2F12-1F45-A7FF-786D6D67589F}" type="presOf" srcId="{8A24B58D-2278-4523-BBF6-D30F837C4825}" destId="{E6CB76E4-47F2-4F85-A93C-6D57C93773EF}" srcOrd="0" destOrd="0" presId="urn:microsoft.com/office/officeart/2005/8/layout/process1"/>
    <dgm:cxn modelId="{EF2A53C6-80FF-804F-87D6-9CBFCDDEF58A}" type="presOf" srcId="{4D31F7EC-F4B0-4F3E-BE76-B591C325BAEF}" destId="{C0A688E0-46D1-43DC-AEDE-52446075FEBA}" srcOrd="0" destOrd="0" presId="urn:microsoft.com/office/officeart/2005/8/layout/process1"/>
    <dgm:cxn modelId="{D6159AE1-0100-2B4C-A6C0-6B857E694CFC}" type="presOf" srcId="{64FC3C47-4121-447A-A9C8-32041D9A387D}" destId="{0FEB79EA-1F1C-4F56-BB72-3DC0A79BCB6F}" srcOrd="1" destOrd="0" presId="urn:microsoft.com/office/officeart/2005/8/layout/process1"/>
    <dgm:cxn modelId="{EF704C7C-A364-9041-9499-D9809967253A}" type="presOf" srcId="{AAED72F4-B613-4E61-9A5C-54CE7FFCC6B4}" destId="{E62DE8BC-4C3B-4CD5-BC85-9CCB790051E2}" srcOrd="1" destOrd="0" presId="urn:microsoft.com/office/officeart/2005/8/layout/process1"/>
    <dgm:cxn modelId="{CEC03560-3E5E-3C4F-9E4B-E1BDBB0D2862}" type="presOf" srcId="{AAED72F4-B613-4E61-9A5C-54CE7FFCC6B4}" destId="{7BA2FBD9-1D5C-449E-92B4-A2F219F82E40}" srcOrd="0" destOrd="0" presId="urn:microsoft.com/office/officeart/2005/8/layout/process1"/>
    <dgm:cxn modelId="{AC7937F6-1888-4E9F-B584-BF0E4B8DFC8A}" srcId="{2F0EDC8F-61D7-4A1D-AE51-2FB44CE96894}" destId="{27C00585-049E-427E-9576-756C31DCE494}" srcOrd="0" destOrd="0" parTransId="{89F23B81-7C2F-41D4-8B13-464ED94164B1}" sibTransId="{64FC3C47-4121-447A-A9C8-32041D9A387D}"/>
    <dgm:cxn modelId="{5E489838-8150-594A-BC35-10392E1BDBA1}" type="presOf" srcId="{7F34C0B0-B080-4B59-AC7A-5A59957B77D8}" destId="{C84906A7-847A-47AC-9389-EF447A86751C}" srcOrd="0" destOrd="0" presId="urn:microsoft.com/office/officeart/2005/8/layout/process1"/>
    <dgm:cxn modelId="{4D19B985-74FD-5542-9EE7-719418ABA47E}" type="presOf" srcId="{6E73ECAC-8F03-4F16-A7B5-50B6FC5A26E9}" destId="{DF255602-334E-4CA5-B681-EB5A11A3C00A}" srcOrd="0" destOrd="0" presId="urn:microsoft.com/office/officeart/2005/8/layout/process1"/>
    <dgm:cxn modelId="{84634459-BBEC-234E-96DC-5BC9C05E47E1}" type="presOf" srcId="{7E8C9B6F-6838-43D8-B788-2CA25EFB34C8}" destId="{FFF37511-4AAA-49A5-984C-CF343B213CEA}" srcOrd="1" destOrd="0" presId="urn:microsoft.com/office/officeart/2005/8/layout/process1"/>
    <dgm:cxn modelId="{B2AFC110-4FC9-4244-9ED4-B3DFB972C107}" type="presOf" srcId="{54667608-94AC-4EEF-AA44-05F33C124AC3}" destId="{71CD28BF-F4E7-41E5-915E-F4A1C2C136B0}" srcOrd="0" destOrd="0" presId="urn:microsoft.com/office/officeart/2005/8/layout/process1"/>
    <dgm:cxn modelId="{3F2DABDB-B920-5342-A344-F56061D9C179}" type="presOf" srcId="{D4A9A338-CEF2-4540-8FF2-1BAB208C91C9}" destId="{58FA53A5-A76D-45FC-B398-143959A4AF61}" srcOrd="0" destOrd="0" presId="urn:microsoft.com/office/officeart/2005/8/layout/process1"/>
    <dgm:cxn modelId="{2D164CC2-DA13-40C1-9ED7-59BE3C85DE17}" srcId="{2F0EDC8F-61D7-4A1D-AE51-2FB44CE96894}" destId="{D4A9A338-CEF2-4540-8FF2-1BAB208C91C9}" srcOrd="4" destOrd="0" parTransId="{CBA8F0A2-E8AB-4822-867D-F3A5336C809E}" sibTransId="{AAED72F4-B613-4E61-9A5C-54CE7FFCC6B4}"/>
    <dgm:cxn modelId="{D019E26D-A55C-3546-A595-D0F1EFAD4497}" type="presOf" srcId="{1E09D04E-F03C-466B-A1BF-6A94D18BAE7A}" destId="{CC19C4DE-631B-45A0-8140-D99985454E43}" srcOrd="0" destOrd="0" presId="urn:microsoft.com/office/officeart/2005/8/layout/process1"/>
    <dgm:cxn modelId="{D356890D-FEEA-4159-9820-C66E37F4D72C}" srcId="{2F0EDC8F-61D7-4A1D-AE51-2FB44CE96894}" destId="{6E73ECAC-8F03-4F16-A7B5-50B6FC5A26E9}" srcOrd="2" destOrd="0" parTransId="{9198F47B-8D36-4183-8F3D-929DE2FA1C8C}" sibTransId="{7E8C9B6F-6838-43D8-B788-2CA25EFB34C8}"/>
    <dgm:cxn modelId="{0DF0F68C-68E6-5648-9B73-2326BA30F22F}" type="presOf" srcId="{7F34C0B0-B080-4B59-AC7A-5A59957B77D8}" destId="{98F731EA-9E2E-40FC-AF36-680FC6AAA8BA}" srcOrd="1" destOrd="0" presId="urn:microsoft.com/office/officeart/2005/8/layout/process1"/>
    <dgm:cxn modelId="{AADF7BBE-ACB2-6944-9981-8BA64A812D8A}" type="presOf" srcId="{27C00585-049E-427E-9576-756C31DCE494}" destId="{DFC7C959-4C3F-4C30-9066-60D4F435A44E}" srcOrd="0" destOrd="0" presId="urn:microsoft.com/office/officeart/2005/8/layout/process1"/>
    <dgm:cxn modelId="{ADBF99C1-8549-4715-A9D4-64037DFF121F}" srcId="{2F0EDC8F-61D7-4A1D-AE51-2FB44CE96894}" destId="{8A24B58D-2278-4523-BBF6-D30F837C4825}" srcOrd="3" destOrd="0" parTransId="{BA1C3203-7021-4BE7-97F2-83665E622E15}" sibTransId="{1E09D04E-F03C-466B-A1BF-6A94D18BAE7A}"/>
    <dgm:cxn modelId="{FE130208-01EB-D24A-BD53-7C6ECD6AA7C7}" type="presParOf" srcId="{94A6C5F5-6103-47CB-951D-11B0C7218B38}" destId="{DFC7C959-4C3F-4C30-9066-60D4F435A44E}" srcOrd="0" destOrd="0" presId="urn:microsoft.com/office/officeart/2005/8/layout/process1"/>
    <dgm:cxn modelId="{B9330BE6-594B-4344-8889-611AD5BC3013}" type="presParOf" srcId="{94A6C5F5-6103-47CB-951D-11B0C7218B38}" destId="{649F58AA-BA31-4154-819D-95061BB43BFE}" srcOrd="1" destOrd="0" presId="urn:microsoft.com/office/officeart/2005/8/layout/process1"/>
    <dgm:cxn modelId="{7F454596-9EA8-4948-9D5B-1F6F057AA99C}" type="presParOf" srcId="{649F58AA-BA31-4154-819D-95061BB43BFE}" destId="{0FEB79EA-1F1C-4F56-BB72-3DC0A79BCB6F}" srcOrd="0" destOrd="0" presId="urn:microsoft.com/office/officeart/2005/8/layout/process1"/>
    <dgm:cxn modelId="{9F179943-E023-ED4F-8976-46B791C2870E}" type="presParOf" srcId="{94A6C5F5-6103-47CB-951D-11B0C7218B38}" destId="{71CD28BF-F4E7-41E5-915E-F4A1C2C136B0}" srcOrd="2" destOrd="0" presId="urn:microsoft.com/office/officeart/2005/8/layout/process1"/>
    <dgm:cxn modelId="{56F9E934-7581-BE4E-A43B-265AD7B98DFC}" type="presParOf" srcId="{94A6C5F5-6103-47CB-951D-11B0C7218B38}" destId="{C84906A7-847A-47AC-9389-EF447A86751C}" srcOrd="3" destOrd="0" presId="urn:microsoft.com/office/officeart/2005/8/layout/process1"/>
    <dgm:cxn modelId="{E668A204-010B-5C4F-8ABA-2DB2ED98F3A3}" type="presParOf" srcId="{C84906A7-847A-47AC-9389-EF447A86751C}" destId="{98F731EA-9E2E-40FC-AF36-680FC6AAA8BA}" srcOrd="0" destOrd="0" presId="urn:microsoft.com/office/officeart/2005/8/layout/process1"/>
    <dgm:cxn modelId="{C0AE1EB8-6168-8349-8FE3-ED806BACC609}" type="presParOf" srcId="{94A6C5F5-6103-47CB-951D-11B0C7218B38}" destId="{DF255602-334E-4CA5-B681-EB5A11A3C00A}" srcOrd="4" destOrd="0" presId="urn:microsoft.com/office/officeart/2005/8/layout/process1"/>
    <dgm:cxn modelId="{3CBC9619-ACC0-4946-92FD-63A984C7B85F}" type="presParOf" srcId="{94A6C5F5-6103-47CB-951D-11B0C7218B38}" destId="{8B1F0917-19B5-43E6-BFB8-07ADEE53E76F}" srcOrd="5" destOrd="0" presId="urn:microsoft.com/office/officeart/2005/8/layout/process1"/>
    <dgm:cxn modelId="{A95541D6-69FB-524F-86CC-C40984A22890}" type="presParOf" srcId="{8B1F0917-19B5-43E6-BFB8-07ADEE53E76F}" destId="{FFF37511-4AAA-49A5-984C-CF343B213CEA}" srcOrd="0" destOrd="0" presId="urn:microsoft.com/office/officeart/2005/8/layout/process1"/>
    <dgm:cxn modelId="{CB602B97-DF4A-144D-A22B-B44A641C323B}" type="presParOf" srcId="{94A6C5F5-6103-47CB-951D-11B0C7218B38}" destId="{E6CB76E4-47F2-4F85-A93C-6D57C93773EF}" srcOrd="6" destOrd="0" presId="urn:microsoft.com/office/officeart/2005/8/layout/process1"/>
    <dgm:cxn modelId="{E1CB7B5A-2117-2047-9227-2CF89FAA13BC}" type="presParOf" srcId="{94A6C5F5-6103-47CB-951D-11B0C7218B38}" destId="{CC19C4DE-631B-45A0-8140-D99985454E43}" srcOrd="7" destOrd="0" presId="urn:microsoft.com/office/officeart/2005/8/layout/process1"/>
    <dgm:cxn modelId="{F44EB05E-7B51-AD41-B9AD-1D8FD15E6C30}" type="presParOf" srcId="{CC19C4DE-631B-45A0-8140-D99985454E43}" destId="{85BBA8E3-A713-4D1F-BC6B-BE1696BF2A31}" srcOrd="0" destOrd="0" presId="urn:microsoft.com/office/officeart/2005/8/layout/process1"/>
    <dgm:cxn modelId="{522DE1DA-2E49-554D-9DB1-F71305A8C9E9}" type="presParOf" srcId="{94A6C5F5-6103-47CB-951D-11B0C7218B38}" destId="{58FA53A5-A76D-45FC-B398-143959A4AF61}" srcOrd="8" destOrd="0" presId="urn:microsoft.com/office/officeart/2005/8/layout/process1"/>
    <dgm:cxn modelId="{F690E7A6-DC82-6142-ADB2-3C4EC849690F}" type="presParOf" srcId="{94A6C5F5-6103-47CB-951D-11B0C7218B38}" destId="{7BA2FBD9-1D5C-449E-92B4-A2F219F82E40}" srcOrd="9" destOrd="0" presId="urn:microsoft.com/office/officeart/2005/8/layout/process1"/>
    <dgm:cxn modelId="{C05E2834-0BD1-4249-8DFC-F8C9CD574EB1}" type="presParOf" srcId="{7BA2FBD9-1D5C-449E-92B4-A2F219F82E40}" destId="{E62DE8BC-4C3B-4CD5-BC85-9CCB790051E2}" srcOrd="0" destOrd="0" presId="urn:microsoft.com/office/officeart/2005/8/layout/process1"/>
    <dgm:cxn modelId="{B042682F-6833-344D-922E-486FD3A510F7}" type="presParOf" srcId="{94A6C5F5-6103-47CB-951D-11B0C7218B38}" destId="{C0A688E0-46D1-43DC-AEDE-52446075FEBA}"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0EDC8F-61D7-4A1D-AE51-2FB44CE96894}" type="doc">
      <dgm:prSet loTypeId="urn:microsoft.com/office/officeart/2005/8/layout/process1" loCatId="process" qsTypeId="urn:microsoft.com/office/officeart/2005/8/quickstyle/simple1" qsCatId="simple" csTypeId="urn:microsoft.com/office/officeart/2005/8/colors/accent1_2" csCatId="accent1" phldr="1"/>
      <dgm:spPr/>
    </dgm:pt>
    <dgm:pt modelId="{27C00585-049E-427E-9576-756C31DCE494}">
      <dgm:prSet phldrT="[Text]"/>
      <dgm:spPr/>
      <dgm:t>
        <a:bodyPr/>
        <a:lstStyle/>
        <a:p>
          <a:r>
            <a:rPr lang="en-GB" dirty="0" smtClean="0"/>
            <a:t>HTML</a:t>
          </a:r>
          <a:endParaRPr lang="en-GB" dirty="0"/>
        </a:p>
      </dgm:t>
    </dgm:pt>
    <dgm:pt modelId="{89F23B81-7C2F-41D4-8B13-464ED94164B1}" type="parTrans" cxnId="{AC7937F6-1888-4E9F-B584-BF0E4B8DFC8A}">
      <dgm:prSet/>
      <dgm:spPr/>
      <dgm:t>
        <a:bodyPr/>
        <a:lstStyle/>
        <a:p>
          <a:endParaRPr lang="en-GB"/>
        </a:p>
      </dgm:t>
    </dgm:pt>
    <dgm:pt modelId="{64FC3C47-4121-447A-A9C8-32041D9A387D}" type="sibTrans" cxnId="{AC7937F6-1888-4E9F-B584-BF0E4B8DFC8A}">
      <dgm:prSet/>
      <dgm:spPr/>
      <dgm:t>
        <a:bodyPr/>
        <a:lstStyle/>
        <a:p>
          <a:endParaRPr lang="en-GB"/>
        </a:p>
      </dgm:t>
    </dgm:pt>
    <dgm:pt modelId="{54667608-94AC-4EEF-AA44-05F33C124AC3}">
      <dgm:prSet phldrT="[Text]"/>
      <dgm:spPr/>
      <dgm:t>
        <a:bodyPr/>
        <a:lstStyle/>
        <a:p>
          <a:r>
            <a:rPr lang="en-GB" dirty="0" smtClean="0"/>
            <a:t>Parse5</a:t>
          </a:r>
        </a:p>
      </dgm:t>
    </dgm:pt>
    <dgm:pt modelId="{F4E526AB-75DB-4E6C-8FAE-2ACA43BF5186}" type="parTrans" cxnId="{D6412394-23FB-4598-812E-DC754953C1E9}">
      <dgm:prSet/>
      <dgm:spPr/>
      <dgm:t>
        <a:bodyPr/>
        <a:lstStyle/>
        <a:p>
          <a:endParaRPr lang="en-GB"/>
        </a:p>
      </dgm:t>
    </dgm:pt>
    <dgm:pt modelId="{7F34C0B0-B080-4B59-AC7A-5A59957B77D8}" type="sibTrans" cxnId="{D6412394-23FB-4598-812E-DC754953C1E9}">
      <dgm:prSet/>
      <dgm:spPr/>
      <dgm:t>
        <a:bodyPr/>
        <a:lstStyle/>
        <a:p>
          <a:endParaRPr lang="en-GB"/>
        </a:p>
      </dgm:t>
    </dgm:pt>
    <dgm:pt modelId="{6E73ECAC-8F03-4F16-A7B5-50B6FC5A26E9}">
      <dgm:prSet phldrT="[Text]"/>
      <dgm:spPr/>
      <dgm:t>
        <a:bodyPr/>
        <a:lstStyle/>
        <a:p>
          <a:r>
            <a:rPr lang="en-GB" dirty="0" smtClean="0"/>
            <a:t>Compiler</a:t>
          </a:r>
          <a:endParaRPr lang="en-GB" dirty="0"/>
        </a:p>
      </dgm:t>
    </dgm:pt>
    <dgm:pt modelId="{9198F47B-8D36-4183-8F3D-929DE2FA1C8C}" type="parTrans" cxnId="{D356890D-FEEA-4159-9820-C66E37F4D72C}">
      <dgm:prSet/>
      <dgm:spPr/>
      <dgm:t>
        <a:bodyPr/>
        <a:lstStyle/>
        <a:p>
          <a:endParaRPr lang="en-GB"/>
        </a:p>
      </dgm:t>
    </dgm:pt>
    <dgm:pt modelId="{7E8C9B6F-6838-43D8-B788-2CA25EFB34C8}" type="sibTrans" cxnId="{D356890D-FEEA-4159-9820-C66E37F4D72C}">
      <dgm:prSet/>
      <dgm:spPr/>
      <dgm:t>
        <a:bodyPr/>
        <a:lstStyle/>
        <a:p>
          <a:endParaRPr lang="en-GB"/>
        </a:p>
      </dgm:t>
    </dgm:pt>
    <dgm:pt modelId="{8A24B58D-2278-4523-BBF6-D30F837C4825}">
      <dgm:prSet phldrT="[Text]"/>
      <dgm:spPr/>
      <dgm:t>
        <a:bodyPr/>
        <a:lstStyle/>
        <a:p>
          <a:r>
            <a:rPr lang="en-GB" dirty="0" smtClean="0"/>
            <a:t>Proto</a:t>
          </a:r>
        </a:p>
        <a:p>
          <a:r>
            <a:rPr lang="en-GB" dirty="0" smtClean="0"/>
            <a:t>Views</a:t>
          </a:r>
          <a:endParaRPr lang="en-GB" dirty="0"/>
        </a:p>
      </dgm:t>
    </dgm:pt>
    <dgm:pt modelId="{BA1C3203-7021-4BE7-97F2-83665E622E15}" type="parTrans" cxnId="{ADBF99C1-8549-4715-A9D4-64037DFF121F}">
      <dgm:prSet/>
      <dgm:spPr/>
      <dgm:t>
        <a:bodyPr/>
        <a:lstStyle/>
        <a:p>
          <a:endParaRPr lang="en-US"/>
        </a:p>
      </dgm:t>
    </dgm:pt>
    <dgm:pt modelId="{1E09D04E-F03C-466B-A1BF-6A94D18BAE7A}" type="sibTrans" cxnId="{ADBF99C1-8549-4715-A9D4-64037DFF121F}">
      <dgm:prSet/>
      <dgm:spPr/>
      <dgm:t>
        <a:bodyPr/>
        <a:lstStyle/>
        <a:p>
          <a:endParaRPr lang="en-GB"/>
        </a:p>
      </dgm:t>
    </dgm:pt>
    <dgm:pt modelId="{D4A9A338-CEF2-4540-8FF2-1BAB208C91C9}">
      <dgm:prSet phldrT="[Text]"/>
      <dgm:spPr>
        <a:solidFill>
          <a:schemeClr val="accent5">
            <a:lumMod val="75000"/>
          </a:schemeClr>
        </a:solidFill>
      </dgm:spPr>
      <dgm:t>
        <a:bodyPr/>
        <a:lstStyle/>
        <a:p>
          <a:r>
            <a:rPr lang="en-GB" dirty="0" smtClean="0"/>
            <a:t>NativeScript Renderer</a:t>
          </a:r>
        </a:p>
      </dgm:t>
    </dgm:pt>
    <dgm:pt modelId="{CBA8F0A2-E8AB-4822-867D-F3A5336C809E}" type="parTrans" cxnId="{2D164CC2-DA13-40C1-9ED7-59BE3C85DE17}">
      <dgm:prSet/>
      <dgm:spPr/>
      <dgm:t>
        <a:bodyPr/>
        <a:lstStyle/>
        <a:p>
          <a:endParaRPr lang="en-US"/>
        </a:p>
      </dgm:t>
    </dgm:pt>
    <dgm:pt modelId="{AAED72F4-B613-4E61-9A5C-54CE7FFCC6B4}" type="sibTrans" cxnId="{2D164CC2-DA13-40C1-9ED7-59BE3C85DE17}">
      <dgm:prSet/>
      <dgm:spPr>
        <a:solidFill>
          <a:schemeClr val="accent5"/>
        </a:solidFill>
      </dgm:spPr>
      <dgm:t>
        <a:bodyPr/>
        <a:lstStyle/>
        <a:p>
          <a:endParaRPr lang="en-GB"/>
        </a:p>
      </dgm:t>
    </dgm:pt>
    <dgm:pt modelId="{4D31F7EC-F4B0-4F3E-BE76-B591C325BAEF}">
      <dgm:prSet phldrT="[Text]"/>
      <dgm:spPr>
        <a:solidFill>
          <a:schemeClr val="accent5">
            <a:lumMod val="75000"/>
          </a:schemeClr>
        </a:solidFill>
      </dgm:spPr>
      <dgm:t>
        <a:bodyPr/>
        <a:lstStyle/>
        <a:p>
          <a:r>
            <a:rPr lang="en-GB" dirty="0" smtClean="0"/>
            <a:t>Native</a:t>
          </a:r>
        </a:p>
        <a:p>
          <a:r>
            <a:rPr lang="en-GB" dirty="0" smtClean="0"/>
            <a:t>Visual Tree</a:t>
          </a:r>
          <a:endParaRPr lang="en-GB" dirty="0"/>
        </a:p>
      </dgm:t>
    </dgm:pt>
    <dgm:pt modelId="{63DA4D9E-E4E2-4126-AA6D-1DECDDAC36D1}" type="parTrans" cxnId="{2E55095C-64BA-47DF-B913-F004BD812AA4}">
      <dgm:prSet/>
      <dgm:spPr/>
      <dgm:t>
        <a:bodyPr/>
        <a:lstStyle/>
        <a:p>
          <a:endParaRPr lang="en-US"/>
        </a:p>
      </dgm:t>
    </dgm:pt>
    <dgm:pt modelId="{4F9F648F-B335-461B-A76A-346D899FBF3E}" type="sibTrans" cxnId="{2E55095C-64BA-47DF-B913-F004BD812AA4}">
      <dgm:prSet/>
      <dgm:spPr/>
      <dgm:t>
        <a:bodyPr/>
        <a:lstStyle/>
        <a:p>
          <a:endParaRPr lang="en-US"/>
        </a:p>
      </dgm:t>
    </dgm:pt>
    <dgm:pt modelId="{94A6C5F5-6103-47CB-951D-11B0C7218B38}" type="pres">
      <dgm:prSet presAssocID="{2F0EDC8F-61D7-4A1D-AE51-2FB44CE96894}" presName="Name0" presStyleCnt="0">
        <dgm:presLayoutVars>
          <dgm:dir/>
          <dgm:resizeHandles val="exact"/>
        </dgm:presLayoutVars>
      </dgm:prSet>
      <dgm:spPr/>
    </dgm:pt>
    <dgm:pt modelId="{DFC7C959-4C3F-4C30-9066-60D4F435A44E}" type="pres">
      <dgm:prSet presAssocID="{27C00585-049E-427E-9576-756C31DCE494}" presName="node" presStyleLbl="node1" presStyleIdx="0" presStyleCnt="6">
        <dgm:presLayoutVars>
          <dgm:bulletEnabled val="1"/>
        </dgm:presLayoutVars>
      </dgm:prSet>
      <dgm:spPr/>
      <dgm:t>
        <a:bodyPr/>
        <a:lstStyle/>
        <a:p>
          <a:endParaRPr lang="en-US"/>
        </a:p>
      </dgm:t>
    </dgm:pt>
    <dgm:pt modelId="{649F58AA-BA31-4154-819D-95061BB43BFE}" type="pres">
      <dgm:prSet presAssocID="{64FC3C47-4121-447A-A9C8-32041D9A387D}" presName="sibTrans" presStyleLbl="sibTrans2D1" presStyleIdx="0" presStyleCnt="5" custLinFactNeighborX="26529" custLinFactNeighborY="18220"/>
      <dgm:spPr/>
      <dgm:t>
        <a:bodyPr/>
        <a:lstStyle/>
        <a:p>
          <a:endParaRPr lang="en-US"/>
        </a:p>
      </dgm:t>
    </dgm:pt>
    <dgm:pt modelId="{0FEB79EA-1F1C-4F56-BB72-3DC0A79BCB6F}" type="pres">
      <dgm:prSet presAssocID="{64FC3C47-4121-447A-A9C8-32041D9A387D}" presName="connectorText" presStyleLbl="sibTrans2D1" presStyleIdx="0" presStyleCnt="5"/>
      <dgm:spPr/>
      <dgm:t>
        <a:bodyPr/>
        <a:lstStyle/>
        <a:p>
          <a:endParaRPr lang="en-US"/>
        </a:p>
      </dgm:t>
    </dgm:pt>
    <dgm:pt modelId="{71CD28BF-F4E7-41E5-915E-F4A1C2C136B0}" type="pres">
      <dgm:prSet presAssocID="{54667608-94AC-4EEF-AA44-05F33C124AC3}" presName="node" presStyleLbl="node1" presStyleIdx="1" presStyleCnt="6">
        <dgm:presLayoutVars>
          <dgm:bulletEnabled val="1"/>
        </dgm:presLayoutVars>
      </dgm:prSet>
      <dgm:spPr/>
      <dgm:t>
        <a:bodyPr/>
        <a:lstStyle/>
        <a:p>
          <a:endParaRPr lang="en-GB"/>
        </a:p>
      </dgm:t>
    </dgm:pt>
    <dgm:pt modelId="{C84906A7-847A-47AC-9389-EF447A86751C}" type="pres">
      <dgm:prSet presAssocID="{7F34C0B0-B080-4B59-AC7A-5A59957B77D8}" presName="sibTrans" presStyleLbl="sibTrans2D1" presStyleIdx="1" presStyleCnt="5" custLinFactNeighborX="21315" custLinFactNeighborY="18220"/>
      <dgm:spPr/>
      <dgm:t>
        <a:bodyPr/>
        <a:lstStyle/>
        <a:p>
          <a:endParaRPr lang="en-US"/>
        </a:p>
      </dgm:t>
    </dgm:pt>
    <dgm:pt modelId="{98F731EA-9E2E-40FC-AF36-680FC6AAA8BA}" type="pres">
      <dgm:prSet presAssocID="{7F34C0B0-B080-4B59-AC7A-5A59957B77D8}" presName="connectorText" presStyleLbl="sibTrans2D1" presStyleIdx="1" presStyleCnt="5"/>
      <dgm:spPr/>
      <dgm:t>
        <a:bodyPr/>
        <a:lstStyle/>
        <a:p>
          <a:endParaRPr lang="en-US"/>
        </a:p>
      </dgm:t>
    </dgm:pt>
    <dgm:pt modelId="{DF255602-334E-4CA5-B681-EB5A11A3C00A}" type="pres">
      <dgm:prSet presAssocID="{6E73ECAC-8F03-4F16-A7B5-50B6FC5A26E9}" presName="node" presStyleLbl="node1" presStyleIdx="2" presStyleCnt="6">
        <dgm:presLayoutVars>
          <dgm:bulletEnabled val="1"/>
        </dgm:presLayoutVars>
      </dgm:prSet>
      <dgm:spPr/>
      <dgm:t>
        <a:bodyPr/>
        <a:lstStyle/>
        <a:p>
          <a:endParaRPr lang="en-US"/>
        </a:p>
      </dgm:t>
    </dgm:pt>
    <dgm:pt modelId="{8B1F0917-19B5-43E6-BFB8-07ADEE53E76F}" type="pres">
      <dgm:prSet presAssocID="{7E8C9B6F-6838-43D8-B788-2CA25EFB34C8}" presName="sibTrans" presStyleLbl="sibTrans2D1" presStyleIdx="2" presStyleCnt="5" custLinFactNeighborX="21315" custLinFactNeighborY="18220"/>
      <dgm:spPr/>
      <dgm:t>
        <a:bodyPr/>
        <a:lstStyle/>
        <a:p>
          <a:endParaRPr lang="en-US"/>
        </a:p>
      </dgm:t>
    </dgm:pt>
    <dgm:pt modelId="{FFF37511-4AAA-49A5-984C-CF343B213CEA}" type="pres">
      <dgm:prSet presAssocID="{7E8C9B6F-6838-43D8-B788-2CA25EFB34C8}" presName="connectorText" presStyleLbl="sibTrans2D1" presStyleIdx="2" presStyleCnt="5"/>
      <dgm:spPr/>
      <dgm:t>
        <a:bodyPr/>
        <a:lstStyle/>
        <a:p>
          <a:endParaRPr lang="en-US"/>
        </a:p>
      </dgm:t>
    </dgm:pt>
    <dgm:pt modelId="{E6CB76E4-47F2-4F85-A93C-6D57C93773EF}" type="pres">
      <dgm:prSet presAssocID="{8A24B58D-2278-4523-BBF6-D30F837C4825}" presName="node" presStyleLbl="node1" presStyleIdx="3" presStyleCnt="6">
        <dgm:presLayoutVars>
          <dgm:bulletEnabled val="1"/>
        </dgm:presLayoutVars>
      </dgm:prSet>
      <dgm:spPr/>
      <dgm:t>
        <a:bodyPr/>
        <a:lstStyle/>
        <a:p>
          <a:endParaRPr lang="en-US"/>
        </a:p>
      </dgm:t>
    </dgm:pt>
    <dgm:pt modelId="{CC19C4DE-631B-45A0-8140-D99985454E43}" type="pres">
      <dgm:prSet presAssocID="{1E09D04E-F03C-466B-A1BF-6A94D18BAE7A}" presName="sibTrans" presStyleLbl="sibTrans2D1" presStyleIdx="3" presStyleCnt="5" custLinFactNeighborX="21315" custLinFactNeighborY="18220"/>
      <dgm:spPr/>
      <dgm:t>
        <a:bodyPr/>
        <a:lstStyle/>
        <a:p>
          <a:endParaRPr lang="en-US"/>
        </a:p>
      </dgm:t>
    </dgm:pt>
    <dgm:pt modelId="{85BBA8E3-A713-4D1F-BC6B-BE1696BF2A31}" type="pres">
      <dgm:prSet presAssocID="{1E09D04E-F03C-466B-A1BF-6A94D18BAE7A}" presName="connectorText" presStyleLbl="sibTrans2D1" presStyleIdx="3" presStyleCnt="5"/>
      <dgm:spPr/>
      <dgm:t>
        <a:bodyPr/>
        <a:lstStyle/>
        <a:p>
          <a:endParaRPr lang="en-US"/>
        </a:p>
      </dgm:t>
    </dgm:pt>
    <dgm:pt modelId="{58FA53A5-A76D-45FC-B398-143959A4AF61}" type="pres">
      <dgm:prSet presAssocID="{D4A9A338-CEF2-4540-8FF2-1BAB208C91C9}" presName="node" presStyleLbl="node1" presStyleIdx="4" presStyleCnt="6">
        <dgm:presLayoutVars>
          <dgm:bulletEnabled val="1"/>
        </dgm:presLayoutVars>
      </dgm:prSet>
      <dgm:spPr/>
      <dgm:t>
        <a:bodyPr/>
        <a:lstStyle/>
        <a:p>
          <a:endParaRPr lang="en-US"/>
        </a:p>
      </dgm:t>
    </dgm:pt>
    <dgm:pt modelId="{7BA2FBD9-1D5C-449E-92B4-A2F219F82E40}" type="pres">
      <dgm:prSet presAssocID="{AAED72F4-B613-4E61-9A5C-54CE7FFCC6B4}" presName="sibTrans" presStyleLbl="sibTrans2D1" presStyleIdx="4" presStyleCnt="5" custLinFactNeighborX="21315" custLinFactNeighborY="18220"/>
      <dgm:spPr/>
      <dgm:t>
        <a:bodyPr/>
        <a:lstStyle/>
        <a:p>
          <a:endParaRPr lang="en-US"/>
        </a:p>
      </dgm:t>
    </dgm:pt>
    <dgm:pt modelId="{E62DE8BC-4C3B-4CD5-BC85-9CCB790051E2}" type="pres">
      <dgm:prSet presAssocID="{AAED72F4-B613-4E61-9A5C-54CE7FFCC6B4}" presName="connectorText" presStyleLbl="sibTrans2D1" presStyleIdx="4" presStyleCnt="5"/>
      <dgm:spPr/>
      <dgm:t>
        <a:bodyPr/>
        <a:lstStyle/>
        <a:p>
          <a:endParaRPr lang="en-US"/>
        </a:p>
      </dgm:t>
    </dgm:pt>
    <dgm:pt modelId="{C0A688E0-46D1-43DC-AEDE-52446075FEBA}" type="pres">
      <dgm:prSet presAssocID="{4D31F7EC-F4B0-4F3E-BE76-B591C325BAEF}" presName="node" presStyleLbl="node1" presStyleIdx="5" presStyleCnt="6">
        <dgm:presLayoutVars>
          <dgm:bulletEnabled val="1"/>
        </dgm:presLayoutVars>
      </dgm:prSet>
      <dgm:spPr/>
      <dgm:t>
        <a:bodyPr/>
        <a:lstStyle/>
        <a:p>
          <a:endParaRPr lang="en-US"/>
        </a:p>
      </dgm:t>
    </dgm:pt>
  </dgm:ptLst>
  <dgm:cxnLst>
    <dgm:cxn modelId="{99C87538-0949-AE49-A57E-3DAC2EF4BA87}" type="presOf" srcId="{64FC3C47-4121-447A-A9C8-32041D9A387D}" destId="{649F58AA-BA31-4154-819D-95061BB43BFE}" srcOrd="0" destOrd="0" presId="urn:microsoft.com/office/officeart/2005/8/layout/process1"/>
    <dgm:cxn modelId="{BF5E67C6-4ED3-624C-9C05-2B44C577D4F0}" type="presOf" srcId="{6E73ECAC-8F03-4F16-A7B5-50B6FC5A26E9}" destId="{DF255602-334E-4CA5-B681-EB5A11A3C00A}" srcOrd="0" destOrd="0" presId="urn:microsoft.com/office/officeart/2005/8/layout/process1"/>
    <dgm:cxn modelId="{D6412394-23FB-4598-812E-DC754953C1E9}" srcId="{2F0EDC8F-61D7-4A1D-AE51-2FB44CE96894}" destId="{54667608-94AC-4EEF-AA44-05F33C124AC3}" srcOrd="1" destOrd="0" parTransId="{F4E526AB-75DB-4E6C-8FAE-2ACA43BF5186}" sibTransId="{7F34C0B0-B080-4B59-AC7A-5A59957B77D8}"/>
    <dgm:cxn modelId="{2E55095C-64BA-47DF-B913-F004BD812AA4}" srcId="{2F0EDC8F-61D7-4A1D-AE51-2FB44CE96894}" destId="{4D31F7EC-F4B0-4F3E-BE76-B591C325BAEF}" srcOrd="5" destOrd="0" parTransId="{63DA4D9E-E4E2-4126-AA6D-1DECDDAC36D1}" sibTransId="{4F9F648F-B335-461B-A76A-346D899FBF3E}"/>
    <dgm:cxn modelId="{EC822C58-3CB1-2A4C-B33C-9273BE884264}" type="presOf" srcId="{AAED72F4-B613-4E61-9A5C-54CE7FFCC6B4}" destId="{E62DE8BC-4C3B-4CD5-BC85-9CCB790051E2}" srcOrd="1" destOrd="0" presId="urn:microsoft.com/office/officeart/2005/8/layout/process1"/>
    <dgm:cxn modelId="{B931F493-125E-DE4D-8163-30934B5FBD3E}" type="presOf" srcId="{64FC3C47-4121-447A-A9C8-32041D9A387D}" destId="{0FEB79EA-1F1C-4F56-BB72-3DC0A79BCB6F}" srcOrd="1" destOrd="0" presId="urn:microsoft.com/office/officeart/2005/8/layout/process1"/>
    <dgm:cxn modelId="{6C42E3A0-F75D-D94A-A5B4-B865B81438E8}" type="presOf" srcId="{1E09D04E-F03C-466B-A1BF-6A94D18BAE7A}" destId="{CC19C4DE-631B-45A0-8140-D99985454E43}" srcOrd="0" destOrd="0" presId="urn:microsoft.com/office/officeart/2005/8/layout/process1"/>
    <dgm:cxn modelId="{E54B1BB1-DBC5-544E-94FC-0071D81EFF60}" type="presOf" srcId="{7E8C9B6F-6838-43D8-B788-2CA25EFB34C8}" destId="{FFF37511-4AAA-49A5-984C-CF343B213CEA}" srcOrd="1" destOrd="0" presId="urn:microsoft.com/office/officeart/2005/8/layout/process1"/>
    <dgm:cxn modelId="{BFD1D536-E715-5D42-8BC6-0D1B5A264FDA}" type="presOf" srcId="{D4A9A338-CEF2-4540-8FF2-1BAB208C91C9}" destId="{58FA53A5-A76D-45FC-B398-143959A4AF61}" srcOrd="0" destOrd="0" presId="urn:microsoft.com/office/officeart/2005/8/layout/process1"/>
    <dgm:cxn modelId="{B8E42CEC-B6D7-DE40-B4BC-EE074852ED49}" type="presOf" srcId="{AAED72F4-B613-4E61-9A5C-54CE7FFCC6B4}" destId="{7BA2FBD9-1D5C-449E-92B4-A2F219F82E40}" srcOrd="0" destOrd="0" presId="urn:microsoft.com/office/officeart/2005/8/layout/process1"/>
    <dgm:cxn modelId="{AC7937F6-1888-4E9F-B584-BF0E4B8DFC8A}" srcId="{2F0EDC8F-61D7-4A1D-AE51-2FB44CE96894}" destId="{27C00585-049E-427E-9576-756C31DCE494}" srcOrd="0" destOrd="0" parTransId="{89F23B81-7C2F-41D4-8B13-464ED94164B1}" sibTransId="{64FC3C47-4121-447A-A9C8-32041D9A387D}"/>
    <dgm:cxn modelId="{1406D7C6-AFC5-7848-82FC-52A4E6018A40}" type="presOf" srcId="{27C00585-049E-427E-9576-756C31DCE494}" destId="{DFC7C959-4C3F-4C30-9066-60D4F435A44E}" srcOrd="0" destOrd="0" presId="urn:microsoft.com/office/officeart/2005/8/layout/process1"/>
    <dgm:cxn modelId="{7C8BBF14-93D1-5B47-BE7E-9D3BEACC8BFE}" type="presOf" srcId="{2F0EDC8F-61D7-4A1D-AE51-2FB44CE96894}" destId="{94A6C5F5-6103-47CB-951D-11B0C7218B38}" srcOrd="0" destOrd="0" presId="urn:microsoft.com/office/officeart/2005/8/layout/process1"/>
    <dgm:cxn modelId="{17987EEB-3256-5242-8FB7-8834B283631C}" type="presOf" srcId="{7E8C9B6F-6838-43D8-B788-2CA25EFB34C8}" destId="{8B1F0917-19B5-43E6-BFB8-07ADEE53E76F}" srcOrd="0" destOrd="0" presId="urn:microsoft.com/office/officeart/2005/8/layout/process1"/>
    <dgm:cxn modelId="{290CE115-7FF6-B04C-8911-697FE7A00600}" type="presOf" srcId="{8A24B58D-2278-4523-BBF6-D30F837C4825}" destId="{E6CB76E4-47F2-4F85-A93C-6D57C93773EF}" srcOrd="0" destOrd="0" presId="urn:microsoft.com/office/officeart/2005/8/layout/process1"/>
    <dgm:cxn modelId="{A6F17264-FF39-6D4B-AA16-0C2C10BEA85E}" type="presOf" srcId="{7F34C0B0-B080-4B59-AC7A-5A59957B77D8}" destId="{C84906A7-847A-47AC-9389-EF447A86751C}" srcOrd="0" destOrd="0" presId="urn:microsoft.com/office/officeart/2005/8/layout/process1"/>
    <dgm:cxn modelId="{2D164CC2-DA13-40C1-9ED7-59BE3C85DE17}" srcId="{2F0EDC8F-61D7-4A1D-AE51-2FB44CE96894}" destId="{D4A9A338-CEF2-4540-8FF2-1BAB208C91C9}" srcOrd="4" destOrd="0" parTransId="{CBA8F0A2-E8AB-4822-867D-F3A5336C809E}" sibTransId="{AAED72F4-B613-4E61-9A5C-54CE7FFCC6B4}"/>
    <dgm:cxn modelId="{D356890D-FEEA-4159-9820-C66E37F4D72C}" srcId="{2F0EDC8F-61D7-4A1D-AE51-2FB44CE96894}" destId="{6E73ECAC-8F03-4F16-A7B5-50B6FC5A26E9}" srcOrd="2" destOrd="0" parTransId="{9198F47B-8D36-4183-8F3D-929DE2FA1C8C}" sibTransId="{7E8C9B6F-6838-43D8-B788-2CA25EFB34C8}"/>
    <dgm:cxn modelId="{F6669FE9-D611-6143-8360-603C6D4B7D89}" type="presOf" srcId="{54667608-94AC-4EEF-AA44-05F33C124AC3}" destId="{71CD28BF-F4E7-41E5-915E-F4A1C2C136B0}" srcOrd="0" destOrd="0" presId="urn:microsoft.com/office/officeart/2005/8/layout/process1"/>
    <dgm:cxn modelId="{709D995A-4C9A-C943-9A02-FC8BA2F41617}" type="presOf" srcId="{1E09D04E-F03C-466B-A1BF-6A94D18BAE7A}" destId="{85BBA8E3-A713-4D1F-BC6B-BE1696BF2A31}" srcOrd="1" destOrd="0" presId="urn:microsoft.com/office/officeart/2005/8/layout/process1"/>
    <dgm:cxn modelId="{9B8BB07B-93CD-CD4D-8284-B1A1D82C0E18}" type="presOf" srcId="{7F34C0B0-B080-4B59-AC7A-5A59957B77D8}" destId="{98F731EA-9E2E-40FC-AF36-680FC6AAA8BA}" srcOrd="1" destOrd="0" presId="urn:microsoft.com/office/officeart/2005/8/layout/process1"/>
    <dgm:cxn modelId="{337898B8-2A1E-494C-ABA7-7405A3128D49}" type="presOf" srcId="{4D31F7EC-F4B0-4F3E-BE76-B591C325BAEF}" destId="{C0A688E0-46D1-43DC-AEDE-52446075FEBA}" srcOrd="0" destOrd="0" presId="urn:microsoft.com/office/officeart/2005/8/layout/process1"/>
    <dgm:cxn modelId="{ADBF99C1-8549-4715-A9D4-64037DFF121F}" srcId="{2F0EDC8F-61D7-4A1D-AE51-2FB44CE96894}" destId="{8A24B58D-2278-4523-BBF6-D30F837C4825}" srcOrd="3" destOrd="0" parTransId="{BA1C3203-7021-4BE7-97F2-83665E622E15}" sibTransId="{1E09D04E-F03C-466B-A1BF-6A94D18BAE7A}"/>
    <dgm:cxn modelId="{58507E7A-1F50-E449-AF46-FF6651C3AECB}" type="presParOf" srcId="{94A6C5F5-6103-47CB-951D-11B0C7218B38}" destId="{DFC7C959-4C3F-4C30-9066-60D4F435A44E}" srcOrd="0" destOrd="0" presId="urn:microsoft.com/office/officeart/2005/8/layout/process1"/>
    <dgm:cxn modelId="{99501882-C30C-3546-B4A4-F937F643B03A}" type="presParOf" srcId="{94A6C5F5-6103-47CB-951D-11B0C7218B38}" destId="{649F58AA-BA31-4154-819D-95061BB43BFE}" srcOrd="1" destOrd="0" presId="urn:microsoft.com/office/officeart/2005/8/layout/process1"/>
    <dgm:cxn modelId="{EB748702-C627-2F47-A71F-E9511EFE5EDD}" type="presParOf" srcId="{649F58AA-BA31-4154-819D-95061BB43BFE}" destId="{0FEB79EA-1F1C-4F56-BB72-3DC0A79BCB6F}" srcOrd="0" destOrd="0" presId="urn:microsoft.com/office/officeart/2005/8/layout/process1"/>
    <dgm:cxn modelId="{1B81F166-5116-4D4D-B120-6AB16936A105}" type="presParOf" srcId="{94A6C5F5-6103-47CB-951D-11B0C7218B38}" destId="{71CD28BF-F4E7-41E5-915E-F4A1C2C136B0}" srcOrd="2" destOrd="0" presId="urn:microsoft.com/office/officeart/2005/8/layout/process1"/>
    <dgm:cxn modelId="{A0B4FCCE-F754-EC4A-A1FC-46F57A89D211}" type="presParOf" srcId="{94A6C5F5-6103-47CB-951D-11B0C7218B38}" destId="{C84906A7-847A-47AC-9389-EF447A86751C}" srcOrd="3" destOrd="0" presId="urn:microsoft.com/office/officeart/2005/8/layout/process1"/>
    <dgm:cxn modelId="{21AF05D2-082E-B241-9A8B-B79396AAB847}" type="presParOf" srcId="{C84906A7-847A-47AC-9389-EF447A86751C}" destId="{98F731EA-9E2E-40FC-AF36-680FC6AAA8BA}" srcOrd="0" destOrd="0" presId="urn:microsoft.com/office/officeart/2005/8/layout/process1"/>
    <dgm:cxn modelId="{282093A5-AFC4-224E-B156-89908F6E4051}" type="presParOf" srcId="{94A6C5F5-6103-47CB-951D-11B0C7218B38}" destId="{DF255602-334E-4CA5-B681-EB5A11A3C00A}" srcOrd="4" destOrd="0" presId="urn:microsoft.com/office/officeart/2005/8/layout/process1"/>
    <dgm:cxn modelId="{F260244C-A066-C845-8A10-F1E7026AEA84}" type="presParOf" srcId="{94A6C5F5-6103-47CB-951D-11B0C7218B38}" destId="{8B1F0917-19B5-43E6-BFB8-07ADEE53E76F}" srcOrd="5" destOrd="0" presId="urn:microsoft.com/office/officeart/2005/8/layout/process1"/>
    <dgm:cxn modelId="{0B9AA2BC-DB4A-C649-8CC2-BD158BBA6D2D}" type="presParOf" srcId="{8B1F0917-19B5-43E6-BFB8-07ADEE53E76F}" destId="{FFF37511-4AAA-49A5-984C-CF343B213CEA}" srcOrd="0" destOrd="0" presId="urn:microsoft.com/office/officeart/2005/8/layout/process1"/>
    <dgm:cxn modelId="{D104F3EF-B61A-5D4B-ABCC-D854FAF67B41}" type="presParOf" srcId="{94A6C5F5-6103-47CB-951D-11B0C7218B38}" destId="{E6CB76E4-47F2-4F85-A93C-6D57C93773EF}" srcOrd="6" destOrd="0" presId="urn:microsoft.com/office/officeart/2005/8/layout/process1"/>
    <dgm:cxn modelId="{D1F87E84-0FAC-024E-B2B8-A968E347AD4E}" type="presParOf" srcId="{94A6C5F5-6103-47CB-951D-11B0C7218B38}" destId="{CC19C4DE-631B-45A0-8140-D99985454E43}" srcOrd="7" destOrd="0" presId="urn:microsoft.com/office/officeart/2005/8/layout/process1"/>
    <dgm:cxn modelId="{FD2C1730-D795-0048-BFF0-7B33AB7D5E52}" type="presParOf" srcId="{CC19C4DE-631B-45A0-8140-D99985454E43}" destId="{85BBA8E3-A713-4D1F-BC6B-BE1696BF2A31}" srcOrd="0" destOrd="0" presId="urn:microsoft.com/office/officeart/2005/8/layout/process1"/>
    <dgm:cxn modelId="{5BD8C1CA-4CB7-E64C-90D7-98BCBD2A76CB}" type="presParOf" srcId="{94A6C5F5-6103-47CB-951D-11B0C7218B38}" destId="{58FA53A5-A76D-45FC-B398-143959A4AF61}" srcOrd="8" destOrd="0" presId="urn:microsoft.com/office/officeart/2005/8/layout/process1"/>
    <dgm:cxn modelId="{38E307E8-3B48-C441-810F-36F48478FB00}" type="presParOf" srcId="{94A6C5F5-6103-47CB-951D-11B0C7218B38}" destId="{7BA2FBD9-1D5C-449E-92B4-A2F219F82E40}" srcOrd="9" destOrd="0" presId="urn:microsoft.com/office/officeart/2005/8/layout/process1"/>
    <dgm:cxn modelId="{06E69AAC-6165-144B-9845-434576C54B18}" type="presParOf" srcId="{7BA2FBD9-1D5C-449E-92B4-A2F219F82E40}" destId="{E62DE8BC-4C3B-4CD5-BC85-9CCB790051E2}" srcOrd="0" destOrd="0" presId="urn:microsoft.com/office/officeart/2005/8/layout/process1"/>
    <dgm:cxn modelId="{2BD69C53-8FBB-AD4A-BBE9-5AF39B5F8863}" type="presParOf" srcId="{94A6C5F5-6103-47CB-951D-11B0C7218B38}" destId="{C0A688E0-46D1-43DC-AEDE-52446075FEBA}" srcOrd="10"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C7C959-4C3F-4C30-9066-60D4F435A44E}">
      <dsp:nvSpPr>
        <dsp:cNvPr id="0" name=""/>
        <dsp:cNvSpPr/>
      </dsp:nvSpPr>
      <dsp:spPr>
        <a:xfrm>
          <a:off x="0" y="1715800"/>
          <a:ext cx="1053999" cy="6323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err="1" smtClean="0"/>
            <a:t>Markup</a:t>
          </a:r>
          <a:endParaRPr lang="en-GB" sz="1600" kern="1200" dirty="0"/>
        </a:p>
      </dsp:txBody>
      <dsp:txXfrm>
        <a:off x="18522" y="1734322"/>
        <a:ext cx="1016955" cy="595355"/>
      </dsp:txXfrm>
    </dsp:sp>
    <dsp:sp modelId="{649F58AA-BA31-4154-819D-95061BB43BFE}">
      <dsp:nvSpPr>
        <dsp:cNvPr id="0" name=""/>
        <dsp:cNvSpPr/>
      </dsp:nvSpPr>
      <dsp:spPr>
        <a:xfrm>
          <a:off x="1159399" y="1901304"/>
          <a:ext cx="223447" cy="2613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1159399" y="1953582"/>
        <a:ext cx="156413" cy="156835"/>
      </dsp:txXfrm>
    </dsp:sp>
    <dsp:sp modelId="{71CD28BF-F4E7-41E5-915E-F4A1C2C136B0}">
      <dsp:nvSpPr>
        <dsp:cNvPr id="0" name=""/>
        <dsp:cNvSpPr/>
      </dsp:nvSpPr>
      <dsp:spPr>
        <a:xfrm>
          <a:off x="1475599" y="1715800"/>
          <a:ext cx="1053999" cy="6323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smtClean="0"/>
            <a:t>Dom Adapter</a:t>
          </a:r>
          <a:endParaRPr lang="en-GB" sz="1600" kern="1200" dirty="0"/>
        </a:p>
      </dsp:txBody>
      <dsp:txXfrm>
        <a:off x="1494121" y="1734322"/>
        <a:ext cx="1016955" cy="595355"/>
      </dsp:txXfrm>
    </dsp:sp>
    <dsp:sp modelId="{C84906A7-847A-47AC-9389-EF447A86751C}">
      <dsp:nvSpPr>
        <dsp:cNvPr id="0" name=""/>
        <dsp:cNvSpPr/>
      </dsp:nvSpPr>
      <dsp:spPr>
        <a:xfrm>
          <a:off x="2634999" y="1901304"/>
          <a:ext cx="223447" cy="2613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2634999" y="1953582"/>
        <a:ext cx="156413" cy="156835"/>
      </dsp:txXfrm>
    </dsp:sp>
    <dsp:sp modelId="{DF255602-334E-4CA5-B681-EB5A11A3C00A}">
      <dsp:nvSpPr>
        <dsp:cNvPr id="0" name=""/>
        <dsp:cNvSpPr/>
      </dsp:nvSpPr>
      <dsp:spPr>
        <a:xfrm>
          <a:off x="2951198" y="1715800"/>
          <a:ext cx="1053999" cy="6323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smtClean="0"/>
            <a:t>Compiler</a:t>
          </a:r>
          <a:endParaRPr lang="en-GB" sz="1600" kern="1200" dirty="0"/>
        </a:p>
      </dsp:txBody>
      <dsp:txXfrm>
        <a:off x="2969720" y="1734322"/>
        <a:ext cx="1016955" cy="595355"/>
      </dsp:txXfrm>
    </dsp:sp>
    <dsp:sp modelId="{8B1F0917-19B5-43E6-BFB8-07ADEE53E76F}">
      <dsp:nvSpPr>
        <dsp:cNvPr id="0" name=""/>
        <dsp:cNvSpPr/>
      </dsp:nvSpPr>
      <dsp:spPr>
        <a:xfrm>
          <a:off x="4110598" y="1901304"/>
          <a:ext cx="223447" cy="2613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4110598" y="1953582"/>
        <a:ext cx="156413" cy="156835"/>
      </dsp:txXfrm>
    </dsp:sp>
    <dsp:sp modelId="{E6CB76E4-47F2-4F85-A93C-6D57C93773EF}">
      <dsp:nvSpPr>
        <dsp:cNvPr id="0" name=""/>
        <dsp:cNvSpPr/>
      </dsp:nvSpPr>
      <dsp:spPr>
        <a:xfrm>
          <a:off x="4426798" y="1715800"/>
          <a:ext cx="1053999" cy="6323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smtClean="0"/>
            <a:t>Proto Views</a:t>
          </a:r>
          <a:endParaRPr lang="en-GB" sz="1600" kern="1200" dirty="0"/>
        </a:p>
      </dsp:txBody>
      <dsp:txXfrm>
        <a:off x="4445320" y="1734322"/>
        <a:ext cx="1016955" cy="595355"/>
      </dsp:txXfrm>
    </dsp:sp>
    <dsp:sp modelId="{CC19C4DE-631B-45A0-8140-D99985454E43}">
      <dsp:nvSpPr>
        <dsp:cNvPr id="0" name=""/>
        <dsp:cNvSpPr/>
      </dsp:nvSpPr>
      <dsp:spPr>
        <a:xfrm>
          <a:off x="5586198" y="1901304"/>
          <a:ext cx="223447" cy="2613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5586198" y="1953582"/>
        <a:ext cx="156413" cy="156835"/>
      </dsp:txXfrm>
    </dsp:sp>
    <dsp:sp modelId="{58FA53A5-A76D-45FC-B398-143959A4AF61}">
      <dsp:nvSpPr>
        <dsp:cNvPr id="0" name=""/>
        <dsp:cNvSpPr/>
      </dsp:nvSpPr>
      <dsp:spPr>
        <a:xfrm>
          <a:off x="5902397" y="1715800"/>
          <a:ext cx="1053999" cy="632399"/>
        </a:xfrm>
        <a:prstGeom prst="roundRect">
          <a:avLst>
            <a:gd name="adj" fmla="val 10000"/>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smtClean="0"/>
            <a:t>Renderer</a:t>
          </a:r>
        </a:p>
      </dsp:txBody>
      <dsp:txXfrm>
        <a:off x="5920919" y="1734322"/>
        <a:ext cx="1016955" cy="595355"/>
      </dsp:txXfrm>
    </dsp:sp>
    <dsp:sp modelId="{7BA2FBD9-1D5C-449E-92B4-A2F219F82E40}">
      <dsp:nvSpPr>
        <dsp:cNvPr id="0" name=""/>
        <dsp:cNvSpPr/>
      </dsp:nvSpPr>
      <dsp:spPr>
        <a:xfrm>
          <a:off x="7061797" y="1901304"/>
          <a:ext cx="223447" cy="261391"/>
        </a:xfrm>
        <a:prstGeom prst="rightArrow">
          <a:avLst>
            <a:gd name="adj1" fmla="val 60000"/>
            <a:gd name="adj2" fmla="val 50000"/>
          </a:avLst>
        </a:prstGeom>
        <a:solidFill>
          <a:schemeClr val="accent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7061797" y="1953582"/>
        <a:ext cx="156413" cy="156835"/>
      </dsp:txXfrm>
    </dsp:sp>
    <dsp:sp modelId="{C0A688E0-46D1-43DC-AEDE-52446075FEBA}">
      <dsp:nvSpPr>
        <dsp:cNvPr id="0" name=""/>
        <dsp:cNvSpPr/>
      </dsp:nvSpPr>
      <dsp:spPr>
        <a:xfrm>
          <a:off x="7377997" y="1715800"/>
          <a:ext cx="1053999" cy="632399"/>
        </a:xfrm>
        <a:prstGeom prst="roundRect">
          <a:avLst>
            <a:gd name="adj" fmla="val 10000"/>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smtClean="0"/>
            <a:t>Visual Tree</a:t>
          </a:r>
          <a:endParaRPr lang="en-GB" sz="1600" kern="1200" dirty="0"/>
        </a:p>
      </dsp:txBody>
      <dsp:txXfrm>
        <a:off x="7396519" y="1734322"/>
        <a:ext cx="1016955" cy="5953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C7C959-4C3F-4C30-9066-60D4F435A44E}">
      <dsp:nvSpPr>
        <dsp:cNvPr id="0" name=""/>
        <dsp:cNvSpPr/>
      </dsp:nvSpPr>
      <dsp:spPr>
        <a:xfrm>
          <a:off x="0" y="1715800"/>
          <a:ext cx="1053999" cy="6323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t>HTML</a:t>
          </a:r>
          <a:endParaRPr lang="en-GB" sz="1300" kern="1200" dirty="0"/>
        </a:p>
      </dsp:txBody>
      <dsp:txXfrm>
        <a:off x="18522" y="1734322"/>
        <a:ext cx="1016955" cy="595355"/>
      </dsp:txXfrm>
    </dsp:sp>
    <dsp:sp modelId="{649F58AA-BA31-4154-819D-95061BB43BFE}">
      <dsp:nvSpPr>
        <dsp:cNvPr id="0" name=""/>
        <dsp:cNvSpPr/>
      </dsp:nvSpPr>
      <dsp:spPr>
        <a:xfrm>
          <a:off x="1218678" y="1948929"/>
          <a:ext cx="223447" cy="2613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1218678" y="2001207"/>
        <a:ext cx="156413" cy="156835"/>
      </dsp:txXfrm>
    </dsp:sp>
    <dsp:sp modelId="{71CD28BF-F4E7-41E5-915E-F4A1C2C136B0}">
      <dsp:nvSpPr>
        <dsp:cNvPr id="0" name=""/>
        <dsp:cNvSpPr/>
      </dsp:nvSpPr>
      <dsp:spPr>
        <a:xfrm>
          <a:off x="1475599" y="1715800"/>
          <a:ext cx="1053999" cy="6323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t>Parse5</a:t>
          </a:r>
        </a:p>
      </dsp:txBody>
      <dsp:txXfrm>
        <a:off x="1494121" y="1734322"/>
        <a:ext cx="1016955" cy="595355"/>
      </dsp:txXfrm>
    </dsp:sp>
    <dsp:sp modelId="{C84906A7-847A-47AC-9389-EF447A86751C}">
      <dsp:nvSpPr>
        <dsp:cNvPr id="0" name=""/>
        <dsp:cNvSpPr/>
      </dsp:nvSpPr>
      <dsp:spPr>
        <a:xfrm>
          <a:off x="2682626" y="1948929"/>
          <a:ext cx="223447" cy="2613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2682626" y="2001207"/>
        <a:ext cx="156413" cy="156835"/>
      </dsp:txXfrm>
    </dsp:sp>
    <dsp:sp modelId="{DF255602-334E-4CA5-B681-EB5A11A3C00A}">
      <dsp:nvSpPr>
        <dsp:cNvPr id="0" name=""/>
        <dsp:cNvSpPr/>
      </dsp:nvSpPr>
      <dsp:spPr>
        <a:xfrm>
          <a:off x="2951198" y="1715800"/>
          <a:ext cx="1053999" cy="6323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t>Compiler</a:t>
          </a:r>
          <a:endParaRPr lang="en-GB" sz="1300" kern="1200" dirty="0"/>
        </a:p>
      </dsp:txBody>
      <dsp:txXfrm>
        <a:off x="2969720" y="1734322"/>
        <a:ext cx="1016955" cy="595355"/>
      </dsp:txXfrm>
    </dsp:sp>
    <dsp:sp modelId="{8B1F0917-19B5-43E6-BFB8-07ADEE53E76F}">
      <dsp:nvSpPr>
        <dsp:cNvPr id="0" name=""/>
        <dsp:cNvSpPr/>
      </dsp:nvSpPr>
      <dsp:spPr>
        <a:xfrm>
          <a:off x="4158226" y="1948929"/>
          <a:ext cx="223447" cy="2613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4158226" y="2001207"/>
        <a:ext cx="156413" cy="156835"/>
      </dsp:txXfrm>
    </dsp:sp>
    <dsp:sp modelId="{E6CB76E4-47F2-4F85-A93C-6D57C93773EF}">
      <dsp:nvSpPr>
        <dsp:cNvPr id="0" name=""/>
        <dsp:cNvSpPr/>
      </dsp:nvSpPr>
      <dsp:spPr>
        <a:xfrm>
          <a:off x="4426798" y="1715800"/>
          <a:ext cx="1053999" cy="6323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t>Proto</a:t>
          </a:r>
        </a:p>
        <a:p>
          <a:pPr lvl="0" algn="ctr" defTabSz="577850">
            <a:lnSpc>
              <a:spcPct val="90000"/>
            </a:lnSpc>
            <a:spcBef>
              <a:spcPct val="0"/>
            </a:spcBef>
            <a:spcAft>
              <a:spcPct val="35000"/>
            </a:spcAft>
          </a:pPr>
          <a:r>
            <a:rPr lang="en-GB" sz="1300" kern="1200" dirty="0" smtClean="0"/>
            <a:t>Views</a:t>
          </a:r>
          <a:endParaRPr lang="en-GB" sz="1300" kern="1200" dirty="0"/>
        </a:p>
      </dsp:txBody>
      <dsp:txXfrm>
        <a:off x="4445320" y="1734322"/>
        <a:ext cx="1016955" cy="595355"/>
      </dsp:txXfrm>
    </dsp:sp>
    <dsp:sp modelId="{CC19C4DE-631B-45A0-8140-D99985454E43}">
      <dsp:nvSpPr>
        <dsp:cNvPr id="0" name=""/>
        <dsp:cNvSpPr/>
      </dsp:nvSpPr>
      <dsp:spPr>
        <a:xfrm>
          <a:off x="5633825" y="1948929"/>
          <a:ext cx="223447" cy="2613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5633825" y="2001207"/>
        <a:ext cx="156413" cy="156835"/>
      </dsp:txXfrm>
    </dsp:sp>
    <dsp:sp modelId="{58FA53A5-A76D-45FC-B398-143959A4AF61}">
      <dsp:nvSpPr>
        <dsp:cNvPr id="0" name=""/>
        <dsp:cNvSpPr/>
      </dsp:nvSpPr>
      <dsp:spPr>
        <a:xfrm>
          <a:off x="5902397" y="1715800"/>
          <a:ext cx="1053999" cy="632399"/>
        </a:xfrm>
        <a:prstGeom prst="roundRect">
          <a:avLst>
            <a:gd name="adj" fmla="val 10000"/>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t>NativeScript Renderer</a:t>
          </a:r>
        </a:p>
      </dsp:txBody>
      <dsp:txXfrm>
        <a:off x="5920919" y="1734322"/>
        <a:ext cx="1016955" cy="595355"/>
      </dsp:txXfrm>
    </dsp:sp>
    <dsp:sp modelId="{7BA2FBD9-1D5C-449E-92B4-A2F219F82E40}">
      <dsp:nvSpPr>
        <dsp:cNvPr id="0" name=""/>
        <dsp:cNvSpPr/>
      </dsp:nvSpPr>
      <dsp:spPr>
        <a:xfrm>
          <a:off x="7109425" y="1948929"/>
          <a:ext cx="223447" cy="261391"/>
        </a:xfrm>
        <a:prstGeom prst="rightArrow">
          <a:avLst>
            <a:gd name="adj1" fmla="val 60000"/>
            <a:gd name="adj2" fmla="val 50000"/>
          </a:avLst>
        </a:prstGeom>
        <a:solidFill>
          <a:schemeClr val="accent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p>
      </dsp:txBody>
      <dsp:txXfrm>
        <a:off x="7109425" y="2001207"/>
        <a:ext cx="156413" cy="156835"/>
      </dsp:txXfrm>
    </dsp:sp>
    <dsp:sp modelId="{C0A688E0-46D1-43DC-AEDE-52446075FEBA}">
      <dsp:nvSpPr>
        <dsp:cNvPr id="0" name=""/>
        <dsp:cNvSpPr/>
      </dsp:nvSpPr>
      <dsp:spPr>
        <a:xfrm>
          <a:off x="7377997" y="1715800"/>
          <a:ext cx="1053999" cy="632399"/>
        </a:xfrm>
        <a:prstGeom prst="roundRect">
          <a:avLst>
            <a:gd name="adj" fmla="val 10000"/>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t>Native</a:t>
          </a:r>
        </a:p>
        <a:p>
          <a:pPr lvl="0" algn="ctr" defTabSz="577850">
            <a:lnSpc>
              <a:spcPct val="90000"/>
            </a:lnSpc>
            <a:spcBef>
              <a:spcPct val="0"/>
            </a:spcBef>
            <a:spcAft>
              <a:spcPct val="35000"/>
            </a:spcAft>
          </a:pPr>
          <a:r>
            <a:rPr lang="en-GB" sz="1300" kern="1200" dirty="0" smtClean="0"/>
            <a:t>Visual Tree</a:t>
          </a:r>
          <a:endParaRPr lang="en-GB" sz="1300" kern="1200" dirty="0"/>
        </a:p>
      </dsp:txBody>
      <dsp:txXfrm>
        <a:off x="7396519" y="1734322"/>
        <a:ext cx="1016955" cy="59535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1914247064"/>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Shape 2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 name="Shape 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1" name="Shape 1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8" name="Shape 20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dk1"/>
              </a:buClr>
              <a:buSzPct val="100000"/>
              <a:buFont typeface="Calibri"/>
              <a:buAutoNum type="arabicPeriod"/>
            </a:pPr>
            <a:endParaRPr lang="en" sz="1200" b="0" i="0" u="none" strike="noStrike" cap="none" baseline="0" dirty="0" smtClean="0">
              <a:solidFill>
                <a:schemeClr val="dk1"/>
              </a:solidFill>
              <a:latin typeface="Calibri"/>
              <a:ea typeface="Calibri"/>
              <a:cs typeface="Calibri"/>
              <a:sym typeface="Calibri"/>
            </a:endParaRPr>
          </a:p>
          <a:p>
            <a:pPr marL="228600" marR="0" lvl="0" indent="-228600" algn="l" rtl="0">
              <a:spcBef>
                <a:spcPts val="0"/>
              </a:spcBef>
              <a:buClr>
                <a:schemeClr val="dk1"/>
              </a:buClr>
              <a:buSzPct val="100000"/>
              <a:buFont typeface="Calibri"/>
              <a:buAutoNum type="arabicPeriod"/>
            </a:pPr>
            <a:r>
              <a:rPr lang="en" sz="1200" b="0" i="0" u="none" strike="noStrike" cap="none" baseline="0" dirty="0" smtClean="0">
                <a:solidFill>
                  <a:schemeClr val="dk1"/>
                </a:solidFill>
                <a:latin typeface="Calibri"/>
                <a:ea typeface="Calibri"/>
                <a:cs typeface="Calibri"/>
                <a:sym typeface="Calibri"/>
              </a:rPr>
              <a:t>{</a:t>
            </a:r>
            <a:r>
              <a:rPr lang="en" sz="1200" b="0" i="0" u="none" strike="noStrike" cap="none" baseline="0" dirty="0">
                <a:solidFill>
                  <a:schemeClr val="dk1"/>
                </a:solidFill>
                <a:latin typeface="Calibri"/>
                <a:ea typeface="Calibri"/>
                <a:cs typeface="Calibri"/>
                <a:sym typeface="Calibri"/>
              </a:rPr>
              <a:t>N} vs </a:t>
            </a:r>
            <a:r>
              <a:rPr lang="en" sz="1200" b="0" i="0" u="none" strike="noStrike" cap="none" baseline="0" dirty="0" smtClean="0">
                <a:solidFill>
                  <a:schemeClr val="dk1"/>
                </a:solidFill>
                <a:latin typeface="Calibri"/>
                <a:ea typeface="Calibri"/>
                <a:cs typeface="Calibri"/>
                <a:sym typeface="Calibri"/>
              </a:rPr>
              <a:t>PhoneGap and Ionic</a:t>
            </a:r>
            <a:endParaRPr lang="en" sz="1200" b="0" i="0" u="none" strike="noStrike" cap="none" baseline="0" dirty="0">
              <a:solidFill>
                <a:schemeClr val="dk1"/>
              </a:solidFill>
              <a:latin typeface="Calibri"/>
              <a:ea typeface="Calibri"/>
              <a:cs typeface="Calibri"/>
              <a:sym typeface="Calibri"/>
            </a:endParaRPr>
          </a:p>
          <a:p>
            <a:pPr marL="228600" marR="0" lvl="0" indent="-228600" algn="l" rtl="0">
              <a:spcBef>
                <a:spcPts val="0"/>
              </a:spcBef>
              <a:buClr>
                <a:schemeClr val="dk1"/>
              </a:buClr>
              <a:buSzPct val="100000"/>
              <a:buFont typeface="Calibri"/>
              <a:buAutoNum type="arabicPeriod"/>
            </a:pPr>
            <a:r>
              <a:rPr lang="en" sz="1200" b="0" i="0" u="none" strike="noStrike" cap="none" baseline="0" dirty="0">
                <a:solidFill>
                  <a:schemeClr val="dk1"/>
                </a:solidFill>
                <a:latin typeface="Calibri"/>
                <a:ea typeface="Calibri"/>
                <a:cs typeface="Calibri"/>
                <a:sym typeface="Calibri"/>
              </a:rPr>
              <a:t>{N} vs Xamarin</a:t>
            </a:r>
          </a:p>
          <a:p>
            <a:pPr marL="228600" marR="0" lvl="0" indent="-228600" algn="l" rtl="0">
              <a:spcBef>
                <a:spcPts val="0"/>
              </a:spcBef>
              <a:buClr>
                <a:schemeClr val="dk1"/>
              </a:buClr>
              <a:buSzPct val="100000"/>
              <a:buFont typeface="Calibri"/>
              <a:buAutoNum type="arabicPeriod"/>
            </a:pPr>
            <a:r>
              <a:rPr lang="en" sz="1200" b="0" i="0" u="none" strike="noStrike" cap="none" baseline="0" dirty="0">
                <a:solidFill>
                  <a:schemeClr val="dk1"/>
                </a:solidFill>
                <a:latin typeface="Calibri"/>
                <a:ea typeface="Calibri"/>
                <a:cs typeface="Calibri"/>
                <a:sym typeface="Calibri"/>
              </a:rPr>
              <a:t>{N} vs React Native and </a:t>
            </a:r>
            <a:r>
              <a:rPr lang="en" sz="1200" b="0" i="0" u="none" strike="noStrike" cap="none" baseline="0" dirty="0" smtClean="0">
                <a:solidFill>
                  <a:schemeClr val="dk1"/>
                </a:solidFill>
                <a:latin typeface="Calibri"/>
                <a:ea typeface="Calibri"/>
                <a:cs typeface="Calibri"/>
                <a:sym typeface="Calibri"/>
              </a:rPr>
              <a:t>Appcelerator (Titanium) – check it!!!</a:t>
            </a:r>
            <a:endParaRPr lang="en" sz="1200" b="0" i="0" u="none" strike="noStrike" cap="none" baseline="0" dirty="0">
              <a:solidFill>
                <a:schemeClr val="dk1"/>
              </a:solidFill>
              <a:latin typeface="Calibri"/>
              <a:ea typeface="Calibri"/>
              <a:cs typeface="Calibri"/>
              <a:sym typeface="Calibri"/>
            </a:endParaRPr>
          </a:p>
        </p:txBody>
      </p:sp>
      <p:sp>
        <p:nvSpPr>
          <p:cNvPr id="209" name="Shape 20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12</a:t>
            </a:fld>
            <a:endParaRPr lang="en"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15" name="Shape 2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Npm</a:t>
            </a:r>
            <a:r>
              <a:rPr lang="en-US" dirty="0" smtClean="0"/>
              <a:t>, </a:t>
            </a:r>
            <a:r>
              <a:rPr lang="en-US" dirty="0" err="1" smtClean="0"/>
              <a:t>CocoaPods</a:t>
            </a:r>
            <a:r>
              <a:rPr lang="en-US" dirty="0" smtClean="0"/>
              <a:t>, Android</a:t>
            </a:r>
            <a:r>
              <a:rPr lang="en-US" baseline="0" dirty="0" smtClean="0"/>
              <a:t> Arsenal</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94589FC-1846-0249-85C6-65894CFD5F09}" type="slidenum">
              <a:rPr lang="en-US" smtClean="0"/>
              <a:t>16</a:t>
            </a:fld>
            <a:endParaRPr lang="en-US"/>
          </a:p>
        </p:txBody>
      </p:sp>
    </p:spTree>
    <p:extLst>
      <p:ext uri="{BB962C8B-B14F-4D97-AF65-F5344CB8AC3E}">
        <p14:creationId xmlns:p14="http://schemas.microsoft.com/office/powerpoint/2010/main" val="286661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Jen</a:t>
            </a:r>
            <a:endParaRPr lang="en-US" dirty="0"/>
          </a:p>
        </p:txBody>
      </p:sp>
    </p:spTree>
    <p:extLst>
      <p:ext uri="{BB962C8B-B14F-4D97-AF65-F5344CB8AC3E}">
        <p14:creationId xmlns:p14="http://schemas.microsoft.com/office/powerpoint/2010/main" val="253187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Npm</a:t>
            </a:r>
            <a:r>
              <a:rPr lang="en-US" dirty="0" smtClean="0"/>
              <a:t>, </a:t>
            </a:r>
            <a:r>
              <a:rPr lang="en-US" dirty="0" err="1" smtClean="0"/>
              <a:t>CocoaPods</a:t>
            </a:r>
            <a:r>
              <a:rPr lang="en-US" dirty="0" smtClean="0"/>
              <a:t>, Android</a:t>
            </a:r>
            <a:r>
              <a:rPr lang="en-US" baseline="0" dirty="0" smtClean="0"/>
              <a:t> Arsenal</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94589FC-1846-0249-85C6-65894CFD5F09}" type="slidenum">
              <a:rPr lang="en-US" smtClean="0"/>
              <a:t>19</a:t>
            </a:fld>
            <a:endParaRPr lang="en-US"/>
          </a:p>
        </p:txBody>
      </p:sp>
    </p:spTree>
    <p:extLst>
      <p:ext uri="{BB962C8B-B14F-4D97-AF65-F5344CB8AC3E}">
        <p14:creationId xmlns:p14="http://schemas.microsoft.com/office/powerpoint/2010/main" val="151566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67" name="Shape 2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3" name="Shape 27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SzPct val="25000"/>
              <a:buNone/>
            </a:pPr>
            <a:r>
              <a:rPr lang="en" sz="1200" b="0" i="0" u="none" strike="noStrike" cap="none" baseline="0" dirty="0" smtClean="0">
                <a:solidFill>
                  <a:schemeClr val="dk1"/>
                </a:solidFill>
                <a:latin typeface="Calibri"/>
                <a:ea typeface="Calibri"/>
                <a:cs typeface="Calibri"/>
                <a:sym typeface="Calibri"/>
              </a:rPr>
              <a:t>This </a:t>
            </a:r>
            <a:r>
              <a:rPr lang="en" sz="1200" b="0" i="0" u="none" strike="noStrike" cap="none" baseline="0" dirty="0">
                <a:solidFill>
                  <a:schemeClr val="dk1"/>
                </a:solidFill>
                <a:latin typeface="Calibri"/>
                <a:ea typeface="Calibri"/>
                <a:cs typeface="Calibri"/>
                <a:sym typeface="Calibri"/>
              </a:rPr>
              <a:t>is going to be like trying to explain a magic trick, so I hope it won’t take the magic out of it.</a:t>
            </a: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 sz="1200" b="0" i="0" u="none" strike="noStrike" cap="none" baseline="0" dirty="0">
                <a:solidFill>
                  <a:schemeClr val="dk1"/>
                </a:solidFill>
                <a:latin typeface="Calibri"/>
                <a:ea typeface="Calibri"/>
                <a:cs typeface="Calibri"/>
                <a:sym typeface="Calibri"/>
              </a:rPr>
              <a:t>NativeScript is not just a set of libraries, but more of a Runtime that enables you to call native APIs: for Android, iOS and Windows Universal</a:t>
            </a: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 sz="1200" b="0" i="0" u="none" strike="noStrike" cap="none" baseline="0" dirty="0">
                <a:solidFill>
                  <a:schemeClr val="dk1"/>
                </a:solidFill>
                <a:latin typeface="Calibri"/>
                <a:ea typeface="Calibri"/>
                <a:cs typeface="Calibri"/>
                <a:sym typeface="Calibri"/>
              </a:rPr>
              <a:t>It uses a pre-packaged JavaScript Virtual Machine. To be precise:</a:t>
            </a:r>
          </a:p>
          <a:p>
            <a:pPr marL="0" marR="0" lvl="0" indent="0" algn="l" rtl="0">
              <a:spcBef>
                <a:spcPts val="0"/>
              </a:spcBef>
              <a:buSzPct val="25000"/>
              <a:buNone/>
            </a:pPr>
            <a:r>
              <a:rPr lang="en" sz="1200" b="0" i="0" u="none" strike="noStrike" cap="none" baseline="0" dirty="0">
                <a:solidFill>
                  <a:schemeClr val="dk1"/>
                </a:solidFill>
                <a:latin typeface="Calibri"/>
                <a:ea typeface="Calibri"/>
                <a:cs typeface="Calibri"/>
                <a:sym typeface="Calibri"/>
              </a:rPr>
              <a:t>•For Android it is – Google’s v8 JavaScript Engine,</a:t>
            </a:r>
          </a:p>
          <a:p>
            <a:pPr marL="0" marR="0" lvl="0" indent="0" algn="l" rtl="0">
              <a:spcBef>
                <a:spcPts val="0"/>
              </a:spcBef>
              <a:buSzPct val="25000"/>
              <a:buNone/>
            </a:pPr>
            <a:r>
              <a:rPr lang="en" sz="1200" b="0" i="0" u="none" strike="noStrike" cap="none" baseline="0" dirty="0">
                <a:solidFill>
                  <a:schemeClr val="dk1"/>
                </a:solidFill>
                <a:latin typeface="Calibri"/>
                <a:ea typeface="Calibri"/>
                <a:cs typeface="Calibri"/>
                <a:sym typeface="Calibri"/>
              </a:rPr>
              <a:t>•For iOS and Windows Phone it is – WebKit’s JavaScriptCore</a:t>
            </a:r>
          </a:p>
        </p:txBody>
      </p:sp>
      <p:sp>
        <p:nvSpPr>
          <p:cNvPr id="274" name="Shape 27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22</a:t>
            </a:fld>
            <a:endParaRPr lang="en"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4" name="Shape 30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 sz="13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SzPct val="25000"/>
              <a:buNone/>
            </a:pPr>
            <a:r>
              <a:rPr lang="en" sz="1300" b="0" i="0" u="none" strike="noStrike" cap="none" baseline="0" dirty="0" smtClean="0">
                <a:solidFill>
                  <a:schemeClr val="dk1"/>
                </a:solidFill>
                <a:latin typeface="Calibri"/>
                <a:ea typeface="Calibri"/>
                <a:cs typeface="Calibri"/>
                <a:sym typeface="Calibri"/>
              </a:rPr>
              <a:t>var</a:t>
            </a:r>
            <a:r>
              <a:rPr lang="en" sz="1200" b="0" i="0" u="none" strike="noStrike" cap="none" baseline="0" dirty="0" smtClean="0">
                <a:solidFill>
                  <a:schemeClr val="dk1"/>
                </a:solidFill>
                <a:latin typeface="Calibri"/>
                <a:ea typeface="Calibri"/>
                <a:cs typeface="Calibri"/>
                <a:sym typeface="Calibri"/>
              </a:rPr>
              <a:t> </a:t>
            </a:r>
            <a:r>
              <a:rPr lang="en" sz="1200" b="0" i="0" u="none" strike="noStrike" cap="none" baseline="0" dirty="0">
                <a:solidFill>
                  <a:schemeClr val="dk1"/>
                </a:solidFill>
                <a:latin typeface="Calibri"/>
                <a:ea typeface="Calibri"/>
                <a:cs typeface="Calibri"/>
                <a:sym typeface="Calibri"/>
              </a:rPr>
              <a:t>file </a:t>
            </a:r>
            <a:r>
              <a:rPr lang="en" sz="1300" b="0" i="0" u="none" strike="noStrike" cap="none" baseline="0" dirty="0">
                <a:solidFill>
                  <a:schemeClr val="dk1"/>
                </a:solidFill>
                <a:latin typeface="Calibri"/>
                <a:ea typeface="Calibri"/>
                <a:cs typeface="Calibri"/>
                <a:sym typeface="Calibri"/>
              </a:rPr>
              <a:t>=</a:t>
            </a:r>
            <a:r>
              <a:rPr lang="en" sz="1200" b="0" i="0" u="none" strike="noStrike" cap="none" baseline="0" dirty="0">
                <a:solidFill>
                  <a:schemeClr val="dk1"/>
                </a:solidFill>
                <a:latin typeface="Calibri"/>
                <a:ea typeface="Calibri"/>
                <a:cs typeface="Calibri"/>
                <a:sym typeface="Calibri"/>
              </a:rPr>
              <a:t> </a:t>
            </a:r>
            <a:r>
              <a:rPr lang="en" sz="1300" b="0" i="0" u="none" strike="noStrike" cap="none" baseline="0" dirty="0">
                <a:solidFill>
                  <a:schemeClr val="dk1"/>
                </a:solidFill>
                <a:latin typeface="Calibri"/>
                <a:ea typeface="Calibri"/>
                <a:cs typeface="Calibri"/>
                <a:sym typeface="Calibri"/>
              </a:rPr>
              <a:t>new</a:t>
            </a:r>
            <a:r>
              <a:rPr lang="en" sz="1200" b="0" i="0" u="none" strike="noStrike" cap="none" baseline="0" dirty="0">
                <a:solidFill>
                  <a:schemeClr val="dk1"/>
                </a:solidFill>
                <a:latin typeface="Calibri"/>
                <a:ea typeface="Calibri"/>
                <a:cs typeface="Calibri"/>
                <a:sym typeface="Calibri"/>
              </a:rPr>
              <a:t> java</a:t>
            </a:r>
            <a:r>
              <a:rPr lang="en" sz="1300" b="0" i="0" u="none" strike="noStrike" cap="none" baseline="0" dirty="0">
                <a:solidFill>
                  <a:schemeClr val="dk1"/>
                </a:solidFill>
                <a:latin typeface="Calibri"/>
                <a:ea typeface="Calibri"/>
                <a:cs typeface="Calibri"/>
                <a:sym typeface="Calibri"/>
              </a:rPr>
              <a:t>.</a:t>
            </a:r>
            <a:r>
              <a:rPr lang="en" sz="1200" b="0" i="0" u="none" strike="noStrike" cap="none" baseline="0" dirty="0">
                <a:solidFill>
                  <a:schemeClr val="dk1"/>
                </a:solidFill>
                <a:latin typeface="Calibri"/>
                <a:ea typeface="Calibri"/>
                <a:cs typeface="Calibri"/>
                <a:sym typeface="Calibri"/>
              </a:rPr>
              <a:t>io</a:t>
            </a:r>
            <a:r>
              <a:rPr lang="en" sz="1300" b="0" i="0" u="none" strike="noStrike" cap="none" baseline="0" dirty="0">
                <a:solidFill>
                  <a:schemeClr val="dk1"/>
                </a:solidFill>
                <a:latin typeface="Calibri"/>
                <a:ea typeface="Calibri"/>
                <a:cs typeface="Calibri"/>
                <a:sym typeface="Calibri"/>
              </a:rPr>
              <a:t>.</a:t>
            </a:r>
            <a:r>
              <a:rPr lang="en" sz="1200" b="0" i="0" u="none" strike="noStrike" cap="none" baseline="0" dirty="0">
                <a:solidFill>
                  <a:schemeClr val="dk1"/>
                </a:solidFill>
                <a:latin typeface="Calibri"/>
                <a:ea typeface="Calibri"/>
                <a:cs typeface="Calibri"/>
                <a:sym typeface="Calibri"/>
              </a:rPr>
              <a:t>File</a:t>
            </a:r>
            <a:r>
              <a:rPr lang="en" sz="1300" b="0" i="0" u="none" strike="noStrike" cap="none" baseline="0" dirty="0">
                <a:solidFill>
                  <a:schemeClr val="dk1"/>
                </a:solidFill>
                <a:latin typeface="Calibri"/>
                <a:ea typeface="Calibri"/>
                <a:cs typeface="Calibri"/>
                <a:sym typeface="Calibri"/>
              </a:rPr>
              <a:t>(</a:t>
            </a:r>
            <a:r>
              <a:rPr lang="en" sz="1200" b="0" i="0" u="none" strike="noStrike" cap="none" baseline="0" dirty="0">
                <a:solidFill>
                  <a:schemeClr val="dk1"/>
                </a:solidFill>
                <a:latin typeface="Calibri"/>
                <a:ea typeface="Calibri"/>
                <a:cs typeface="Calibri"/>
                <a:sym typeface="Calibri"/>
              </a:rPr>
              <a:t>path</a:t>
            </a:r>
            <a:r>
              <a:rPr lang="en" sz="1300" b="0" i="0" u="none" strike="noStrike" cap="none" baseline="0" dirty="0">
                <a:solidFill>
                  <a:schemeClr val="dk1"/>
                </a:solidFill>
                <a:latin typeface="Calibri"/>
                <a:ea typeface="Calibri"/>
                <a:cs typeface="Calibri"/>
                <a:sym typeface="Calibri"/>
              </a:rPr>
              <a:t>);</a:t>
            </a:r>
          </a:p>
          <a:p>
            <a:pPr marL="0" marR="0" lvl="0" indent="0" algn="l" rtl="0">
              <a:spcBef>
                <a:spcPts val="0"/>
              </a:spcBef>
              <a:buNone/>
            </a:pPr>
            <a:endParaRPr sz="13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 sz="1200" b="0" i="0" u="none" strike="noStrike" cap="none" baseline="0" dirty="0">
                <a:solidFill>
                  <a:schemeClr val="dk1"/>
                </a:solidFill>
                <a:latin typeface="Calibri"/>
                <a:ea typeface="Calibri"/>
                <a:cs typeface="Calibri"/>
                <a:sym typeface="Calibri"/>
              </a:rPr>
              <a:t>which calls Android API to create a file object.</a:t>
            </a: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 sz="1200" b="0" i="0" u="none" strike="noStrike" cap="none" baseline="0" dirty="0">
                <a:solidFill>
                  <a:schemeClr val="dk1"/>
                </a:solidFill>
                <a:latin typeface="Calibri"/>
                <a:ea typeface="Calibri"/>
                <a:cs typeface="Calibri"/>
                <a:sym typeface="Calibri"/>
              </a:rPr>
              <a:t>The JavaScript Virtual Machine or in this case Google’s v8 JavaScript Engine, evaluates the code.</a:t>
            </a:r>
          </a:p>
        </p:txBody>
      </p:sp>
      <p:sp>
        <p:nvSpPr>
          <p:cNvPr id="305" name="Shape 30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23</a:t>
            </a:fld>
            <a:endParaRPr lang="en"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Shape 3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1" name="Shape 31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endParaRPr lang="en" sz="1200" b="0" i="0" u="none" strike="noStrike" cap="none" baseline="0"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 sz="1200" b="0" i="0" u="none" strike="noStrike" cap="none" baseline="0" dirty="0" smtClean="0">
                <a:solidFill>
                  <a:schemeClr val="dk1"/>
                </a:solidFill>
                <a:latin typeface="Calibri"/>
                <a:ea typeface="Calibri"/>
                <a:cs typeface="Calibri"/>
                <a:sym typeface="Calibri"/>
              </a:rPr>
              <a:t>The </a:t>
            </a:r>
            <a:r>
              <a:rPr lang="en" sz="1200" b="0" i="0" u="none" strike="noStrike" cap="none" baseline="0" dirty="0">
                <a:solidFill>
                  <a:schemeClr val="dk1"/>
                </a:solidFill>
                <a:latin typeface="Calibri"/>
                <a:ea typeface="Calibri"/>
                <a:cs typeface="Calibri"/>
                <a:sym typeface="Calibri"/>
              </a:rPr>
              <a:t>Type Conversion Service converts the path value, from the JavaScript String to the native Java String object.</a:t>
            </a:r>
          </a:p>
        </p:txBody>
      </p:sp>
      <p:sp>
        <p:nvSpPr>
          <p:cNvPr id="312" name="Shape 31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24</a:t>
            </a:fld>
            <a:endParaRPr lang="en"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6" name="Shape 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lang="en" sz="1600" dirty="0" smtClean="0"/>
          </a:p>
          <a:p>
            <a:pPr>
              <a:spcBef>
                <a:spcPts val="0"/>
              </a:spcBef>
              <a:buNone/>
            </a:pPr>
            <a:r>
              <a:rPr lang="en" sz="1600" dirty="0" smtClean="0"/>
              <a:t>For </a:t>
            </a:r>
            <a:r>
              <a:rPr lang="en" sz="1600" dirty="0"/>
              <a:t>the past </a:t>
            </a:r>
            <a:r>
              <a:rPr lang="en" sz="1600" dirty="0" smtClean="0"/>
              <a:t>9 </a:t>
            </a:r>
            <a:r>
              <a:rPr lang="en" sz="1600" dirty="0"/>
              <a:t>months </a:t>
            </a:r>
            <a:r>
              <a:rPr lang="en" sz="1600" dirty="0" smtClean="0"/>
              <a:t>(from May 2105)</a:t>
            </a:r>
            <a:r>
              <a:rPr lang="en" sz="1600" baseline="0" dirty="0" smtClean="0"/>
              <a:t> </a:t>
            </a:r>
            <a:r>
              <a:rPr lang="en" sz="1600" dirty="0" smtClean="0"/>
              <a:t>we’ve </a:t>
            </a:r>
            <a:r>
              <a:rPr lang="en" sz="1600" dirty="0"/>
              <a:t>been working directly with the Angular </a:t>
            </a:r>
            <a:r>
              <a:rPr lang="en" sz="1600" dirty="0" smtClean="0"/>
              <a:t>team to </a:t>
            </a:r>
            <a:r>
              <a:rPr lang="en" sz="1600" dirty="0"/>
              <a:t>bring Angular 2 and NativeScript together</a:t>
            </a:r>
            <a:r>
              <a:rPr lang="en" sz="1600" dirty="0" smtClean="0"/>
              <a:t>…</a:t>
            </a:r>
          </a:p>
          <a:p>
            <a:pPr>
              <a:spcBef>
                <a:spcPts val="0"/>
              </a:spcBef>
              <a:buNone/>
            </a:pPr>
            <a:endParaRPr lang="en" sz="16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We are doing this </a:t>
            </a:r>
            <a:r>
              <a:rPr lang="en-US" sz="1600" baseline="0" dirty="0" smtClean="0"/>
              <a:t>to provide the same experience of building mobile apps as it is for web apps.</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dirty="0" smtClean="0"/>
              <a:t>And thus allowing Angular 2 developers to reuse their skills.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8" name="Shape 31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SzPct val="25000"/>
              <a:buNone/>
            </a:pPr>
            <a:r>
              <a:rPr lang="en" sz="1200" b="0" i="0" u="none" strike="noStrike" cap="none" baseline="0" dirty="0" smtClean="0">
                <a:solidFill>
                  <a:schemeClr val="dk1"/>
                </a:solidFill>
                <a:latin typeface="Calibri"/>
                <a:ea typeface="Calibri"/>
                <a:cs typeface="Calibri"/>
                <a:sym typeface="Calibri"/>
              </a:rPr>
              <a:t>Metadata </a:t>
            </a:r>
            <a:r>
              <a:rPr lang="en" sz="1200" b="0" i="0" u="none" strike="noStrike" cap="none" baseline="0" dirty="0">
                <a:solidFill>
                  <a:schemeClr val="dk1"/>
                </a:solidFill>
                <a:latin typeface="Calibri"/>
                <a:ea typeface="Calibri"/>
                <a:cs typeface="Calibri"/>
                <a:sym typeface="Calibri"/>
              </a:rPr>
              <a:t>will lookup the Android API and determine the corresponding native method to call</a:t>
            </a:r>
          </a:p>
          <a:p>
            <a:pPr marL="0" marR="0" lvl="0" indent="0" algn="l" rtl="0">
              <a:spcBef>
                <a:spcPts val="0"/>
              </a:spcBef>
              <a:buSzPct val="25000"/>
              <a:buNone/>
            </a:pPr>
            <a:r>
              <a:rPr lang="en" sz="1200" b="0" i="0" u="none" strike="noStrike" cap="none" baseline="0" dirty="0">
                <a:solidFill>
                  <a:schemeClr val="dk1"/>
                </a:solidFill>
                <a:latin typeface="Calibri"/>
                <a:ea typeface="Calibri"/>
                <a:cs typeface="Calibri"/>
                <a:sym typeface="Calibri"/>
              </a:rPr>
              <a:t> and as a result finding the native constructor for the File class.</a:t>
            </a:r>
          </a:p>
        </p:txBody>
      </p:sp>
      <p:sp>
        <p:nvSpPr>
          <p:cNvPr id="319" name="Shape 31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25</a:t>
            </a:fld>
            <a:endParaRPr lang="en"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Shape 3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5" name="Shape 32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SzPct val="25000"/>
              <a:buNone/>
            </a:pPr>
            <a:r>
              <a:rPr lang="en" sz="1200" b="0" i="0" u="none" strike="noStrike" cap="none" baseline="0" dirty="0" smtClean="0">
                <a:solidFill>
                  <a:schemeClr val="dk1"/>
                </a:solidFill>
                <a:latin typeface="Calibri"/>
                <a:ea typeface="Calibri"/>
                <a:cs typeface="Calibri"/>
                <a:sym typeface="Calibri"/>
              </a:rPr>
              <a:t>The </a:t>
            </a:r>
            <a:r>
              <a:rPr lang="en" sz="1200" b="0" i="0" u="none" strike="noStrike" cap="none" baseline="0" dirty="0">
                <a:solidFill>
                  <a:schemeClr val="dk1"/>
                </a:solidFill>
                <a:latin typeface="Calibri"/>
                <a:ea typeface="Calibri"/>
                <a:cs typeface="Calibri"/>
                <a:sym typeface="Calibri"/>
              </a:rPr>
              <a:t>call dispatcher executes the call with a dual result:</a:t>
            </a:r>
          </a:p>
          <a:p>
            <a:pPr marL="0" marR="0" lvl="0" indent="0" algn="l" rtl="0">
              <a:spcBef>
                <a:spcPts val="0"/>
              </a:spcBef>
              <a:buSzPct val="25000"/>
              <a:buNone/>
            </a:pPr>
            <a:r>
              <a:rPr lang="en" sz="1200" b="0" i="0" u="none" strike="noStrike" cap="none" baseline="0" dirty="0">
                <a:solidFill>
                  <a:schemeClr val="dk1"/>
                </a:solidFill>
                <a:latin typeface="Calibri"/>
                <a:ea typeface="Calibri"/>
                <a:cs typeface="Calibri"/>
                <a:sym typeface="Calibri"/>
              </a:rPr>
              <a:t>•On the Android Side: we get a new instance of the native File class</a:t>
            </a:r>
          </a:p>
          <a:p>
            <a:pPr marL="0" marR="0" lvl="0" indent="0" algn="l" rtl="0">
              <a:spcBef>
                <a:spcPts val="0"/>
              </a:spcBef>
              <a:buSzPct val="25000"/>
              <a:buNone/>
            </a:pPr>
            <a:r>
              <a:rPr lang="en" sz="1200" b="0" i="0" u="none" strike="noStrike" cap="none" baseline="0" dirty="0">
                <a:solidFill>
                  <a:schemeClr val="dk1"/>
                </a:solidFill>
                <a:latin typeface="Calibri"/>
                <a:ea typeface="Calibri"/>
                <a:cs typeface="Calibri"/>
                <a:sym typeface="Calibri"/>
              </a:rPr>
              <a:t>•On the NativeScript Side: we get a custom JavaScript Object serving as a proxy to the native Android’s object</a:t>
            </a:r>
          </a:p>
          <a:p>
            <a:pPr marL="0" marR="0" lvl="0" indent="0" algn="l" rtl="0">
              <a:spcBef>
                <a:spcPts val="0"/>
              </a:spcBef>
              <a:buSzPct val="25000"/>
              <a:buNone/>
            </a:pPr>
            <a:r>
              <a:rPr lang="en" sz="1200" b="0" i="0" u="none" strike="noStrike" cap="none" baseline="0" dirty="0">
                <a:solidFill>
                  <a:schemeClr val="dk1"/>
                </a:solidFill>
                <a:latin typeface="Calibri"/>
                <a:ea typeface="Calibri"/>
                <a:cs typeface="Calibri"/>
                <a:sym typeface="Calibri"/>
              </a:rPr>
              <a:t>When a method is called on this proxy it is delegated to the underlying native object.</a:t>
            </a:r>
          </a:p>
          <a:p>
            <a:pPr marL="0" marR="0" lvl="0" indent="0" algn="l" rtl="0">
              <a:spcBef>
                <a:spcPts val="0"/>
              </a:spcBef>
              <a:buNone/>
            </a:pPr>
            <a:endParaRPr sz="1300" b="1"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 sz="1300" b="1" i="0" u="none" strike="noStrike" cap="none" baseline="0" dirty="0">
                <a:solidFill>
                  <a:schemeClr val="dk1"/>
                </a:solidFill>
                <a:latin typeface="Calibri"/>
                <a:ea typeface="Calibri"/>
                <a:cs typeface="Calibri"/>
                <a:sym typeface="Calibri"/>
              </a:rPr>
              <a:t>&lt;Before the next slide&gt;</a:t>
            </a:r>
          </a:p>
          <a:p>
            <a:pPr marL="0" marR="0" lvl="0" indent="0" algn="l" rtl="0">
              <a:lnSpc>
                <a:spcPct val="100000"/>
              </a:lnSpc>
              <a:spcBef>
                <a:spcPts val="0"/>
              </a:spcBef>
              <a:spcAft>
                <a:spcPts val="0"/>
              </a:spcAft>
              <a:buClr>
                <a:schemeClr val="dk1"/>
              </a:buClr>
              <a:buSzPct val="25000"/>
              <a:buFont typeface="Calibri"/>
              <a:buNone/>
            </a:pPr>
            <a:r>
              <a:rPr lang="en" sz="1200" b="0" i="0" u="none" strike="noStrike" cap="none" baseline="0" dirty="0">
                <a:solidFill>
                  <a:schemeClr val="dk1"/>
                </a:solidFill>
                <a:latin typeface="Calibri"/>
                <a:ea typeface="Calibri"/>
                <a:cs typeface="Calibri"/>
                <a:sym typeface="Calibri"/>
              </a:rPr>
              <a:t>This is the foundation of the NativeScript framework.</a:t>
            </a:r>
          </a:p>
          <a:p>
            <a:pPr marL="0" marR="0" lvl="0" indent="0" algn="l" rtl="0">
              <a:spcBef>
                <a:spcPts val="0"/>
              </a:spcBef>
              <a:buSzPct val="25000"/>
              <a:buNone/>
            </a:pPr>
            <a:r>
              <a:rPr lang="en" sz="1200" b="0" i="0" u="none" strike="noStrike" cap="none" baseline="0" dirty="0">
                <a:solidFill>
                  <a:schemeClr val="dk1"/>
                </a:solidFill>
                <a:latin typeface="Calibri"/>
                <a:ea typeface="Calibri"/>
                <a:cs typeface="Calibri"/>
                <a:sym typeface="Calibri"/>
              </a:rPr>
              <a:t>The next logical step was to create a platform agnostic abstraction layer.</a:t>
            </a: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 sz="1200" b="0" i="0" u="none" strike="noStrike" cap="none" baseline="0" dirty="0">
                <a:solidFill>
                  <a:schemeClr val="dk1"/>
                </a:solidFill>
                <a:latin typeface="Calibri"/>
                <a:ea typeface="Calibri"/>
                <a:cs typeface="Calibri"/>
                <a:sym typeface="Calibri"/>
              </a:rPr>
              <a:t>It is really great that you can access native APIs straight form JavaScript.</a:t>
            </a:r>
          </a:p>
          <a:p>
            <a:pPr marL="0" marR="0" lvl="0" indent="0" algn="l" rtl="0">
              <a:spcBef>
                <a:spcPts val="0"/>
              </a:spcBef>
              <a:buSzPct val="25000"/>
              <a:buNone/>
            </a:pPr>
            <a:r>
              <a:rPr lang="en" sz="1200" b="0" i="0" u="none" strike="noStrike" cap="none" baseline="0" dirty="0">
                <a:solidFill>
                  <a:schemeClr val="dk1"/>
                </a:solidFill>
                <a:latin typeface="Calibri"/>
                <a:ea typeface="Calibri"/>
                <a:cs typeface="Calibri"/>
                <a:sym typeface="Calibri"/>
              </a:rPr>
              <a:t>But I can hear you think. … this still doesn’t solve the problem of me having to learn all those Platform APIs.</a:t>
            </a: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 sz="1200" b="0" i="0" u="none" strike="noStrike" cap="none" baseline="0" dirty="0">
                <a:solidFill>
                  <a:schemeClr val="dk1"/>
                </a:solidFill>
                <a:latin typeface="Calibri"/>
                <a:ea typeface="Calibri"/>
                <a:cs typeface="Calibri"/>
                <a:sym typeface="Calibri"/>
              </a:rPr>
              <a:t>But this is just the foundation of the NativeScript framework.</a:t>
            </a:r>
          </a:p>
        </p:txBody>
      </p:sp>
      <p:sp>
        <p:nvSpPr>
          <p:cNvPr id="326" name="Shape 32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26</a:t>
            </a:fld>
            <a:endParaRPr lang="en"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We don’t have</a:t>
            </a:r>
            <a:r>
              <a:rPr lang="en-GB" sz="1200" kern="1200" baseline="0" dirty="0" smtClean="0">
                <a:solidFill>
                  <a:schemeClr val="tx1"/>
                </a:solidFill>
                <a:effectLst/>
                <a:latin typeface="+mn-lt"/>
                <a:ea typeface="+mn-ea"/>
                <a:cs typeface="+mn-cs"/>
              </a:rPr>
              <a:t> a bunch of people who build the API translations for each platform.</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But instead we have the {N} Metadata generating processes – the way it works, if you point it at Android SDK it will build the representation of everything in there. All functions and types. And the same thing happens for iOS as well.</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Metadata</a:t>
            </a:r>
            <a:r>
              <a:rPr lang="en-US" sz="1200" kern="1200" baseline="0" dirty="0" smtClean="0">
                <a:solidFill>
                  <a:schemeClr val="tx1"/>
                </a:solidFill>
                <a:effectLst/>
                <a:latin typeface="+mn-lt"/>
                <a:ea typeface="+mn-ea"/>
                <a:cs typeface="+mn-cs"/>
              </a:rPr>
              <a:t> gets rebuilt every time</a:t>
            </a:r>
            <a:r>
              <a:rPr lang="en-GB" sz="1200" kern="1200" baseline="0" dirty="0" smtClean="0">
                <a:solidFill>
                  <a:schemeClr val="tx1"/>
                </a:solidFill>
                <a:effectLst/>
                <a:latin typeface="+mn-lt"/>
                <a:ea typeface="+mn-ea"/>
                <a:cs typeface="+mn-cs"/>
              </a:rPr>
              <a:t> you build the app. And to make it better, if you add a 3</a:t>
            </a:r>
            <a:r>
              <a:rPr lang="en-GB" sz="1200" kern="1200" baseline="30000" dirty="0" smtClean="0">
                <a:solidFill>
                  <a:schemeClr val="tx1"/>
                </a:solidFill>
                <a:effectLst/>
                <a:latin typeface="+mn-lt"/>
                <a:ea typeface="+mn-ea"/>
                <a:cs typeface="+mn-cs"/>
              </a:rPr>
              <a:t>rd</a:t>
            </a:r>
            <a:r>
              <a:rPr lang="en-GB" sz="1200" kern="1200" baseline="0" dirty="0" smtClean="0">
                <a:solidFill>
                  <a:schemeClr val="tx1"/>
                </a:solidFill>
                <a:effectLst/>
                <a:latin typeface="+mn-lt"/>
                <a:ea typeface="+mn-ea"/>
                <a:cs typeface="+mn-cs"/>
              </a:rPr>
              <a:t> party Native plugin/library, the Metadata generating process will also include the additional metadata.</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So because of that mechanism {N} provides Day Zero support. So when a new version of a platform comes out, all you have to do is rebuild your app against that version of the platform. For instance we already support Android M, which was announced at Google </a:t>
            </a:r>
            <a:r>
              <a:rPr lang="en-US" sz="1200" kern="1200" baseline="0" dirty="0" err="1" smtClean="0">
                <a:solidFill>
                  <a:schemeClr val="tx1"/>
                </a:solidFill>
                <a:effectLst/>
                <a:latin typeface="+mn-lt"/>
                <a:ea typeface="+mn-ea"/>
                <a:cs typeface="+mn-cs"/>
              </a:rPr>
              <a:t>io</a:t>
            </a:r>
            <a:r>
              <a:rPr lang="en-US" sz="1200" kern="1200" baseline="0" dirty="0" smtClean="0">
                <a:solidFill>
                  <a:schemeClr val="tx1"/>
                </a:solidFill>
                <a:effectLst/>
                <a:latin typeface="+mn-lt"/>
                <a:ea typeface="+mn-ea"/>
                <a:cs typeface="+mn-cs"/>
              </a:rPr>
              <a:t>. Without us having to make any changes to the bridge.</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8DEE3D4-85AE-7242-9F51-3C6493B01843}" type="slidenum">
              <a:rPr lang="en-US" smtClean="0"/>
              <a:t>27</a:t>
            </a:fld>
            <a:endParaRPr lang="en-US"/>
          </a:p>
        </p:txBody>
      </p:sp>
    </p:spTree>
    <p:extLst>
      <p:ext uri="{BB962C8B-B14F-4D97-AF65-F5344CB8AC3E}">
        <p14:creationId xmlns:p14="http://schemas.microsoft.com/office/powerpoint/2010/main" val="1387376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39" name="Shape 3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44" name="Shape 3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marL="139700" marR="0" lvl="0" indent="266700" algn="l" rtl="0">
              <a:lnSpc>
                <a:spcPct val="100000"/>
              </a:lnSpc>
              <a:spcBef>
                <a:spcPts val="0"/>
              </a:spcBef>
              <a:buClr>
                <a:srgbClr val="3C59FD"/>
              </a:buClr>
              <a:buSzPct val="81481"/>
              <a:buFont typeface="Arial"/>
              <a:buChar char="•"/>
            </a:pPr>
            <a:endParaRPr lang="en" sz="1100" b="0" i="0" u="none" strike="noStrike" cap="none" baseline="0" dirty="0" smtClean="0">
              <a:solidFill>
                <a:schemeClr val="dk1"/>
              </a:solidFill>
              <a:latin typeface="Lato"/>
              <a:ea typeface="Lato"/>
              <a:cs typeface="Lato"/>
              <a:sym typeface="Lato"/>
            </a:endParaRPr>
          </a:p>
          <a:p>
            <a:pPr marL="139700" marR="0" lvl="0" indent="266700" algn="l" rtl="0">
              <a:lnSpc>
                <a:spcPct val="100000"/>
              </a:lnSpc>
              <a:spcBef>
                <a:spcPts val="0"/>
              </a:spcBef>
              <a:buClr>
                <a:srgbClr val="3C59FD"/>
              </a:buClr>
              <a:buSzPct val="81481"/>
              <a:buFont typeface="Arial"/>
              <a:buChar char="•"/>
            </a:pPr>
            <a:r>
              <a:rPr lang="en" sz="1100" b="0" i="0" u="none" strike="noStrike" cap="none" baseline="0" dirty="0" smtClean="0">
                <a:solidFill>
                  <a:schemeClr val="dk1"/>
                </a:solidFill>
                <a:latin typeface="Lato"/>
                <a:ea typeface="Lato"/>
                <a:cs typeface="Lato"/>
                <a:sym typeface="Lato"/>
              </a:rPr>
              <a:t>NativeScript comes equipped with modules that provide cross-platform functionality.</a:t>
            </a:r>
          </a:p>
          <a:p>
            <a:pPr marL="139700" marR="0" lvl="0" indent="266700" algn="l" rtl="0">
              <a:lnSpc>
                <a:spcPct val="100000"/>
              </a:lnSpc>
              <a:spcBef>
                <a:spcPts val="800"/>
              </a:spcBef>
              <a:buClr>
                <a:srgbClr val="3C59FD"/>
              </a:buClr>
              <a:buSzPct val="81481"/>
              <a:buFont typeface="Arial"/>
              <a:buChar char="•"/>
            </a:pPr>
            <a:r>
              <a:rPr lang="en" sz="1100" b="0" i="0" u="none" strike="noStrike" cap="none" baseline="0" dirty="0" smtClean="0">
                <a:solidFill>
                  <a:schemeClr val="dk1"/>
                </a:solidFill>
                <a:latin typeface="Lato"/>
                <a:ea typeface="Lato"/>
                <a:cs typeface="Lato"/>
                <a:sym typeface="Lato"/>
              </a:rPr>
              <a:t>There are dozens of them and they’re easy to write yourself.</a:t>
            </a:r>
          </a:p>
          <a:p>
            <a:pPr marL="139700" marR="0" lvl="0" indent="266700" algn="l" rtl="0">
              <a:lnSpc>
                <a:spcPct val="100000"/>
              </a:lnSpc>
              <a:spcBef>
                <a:spcPts val="800"/>
              </a:spcBef>
              <a:buClr>
                <a:srgbClr val="3C59FD"/>
              </a:buClr>
              <a:buSzPct val="81481"/>
              <a:buFont typeface="Arial"/>
              <a:buChar char="•"/>
            </a:pPr>
            <a:r>
              <a:rPr lang="en" sz="1100" b="0" i="0" u="none" strike="noStrike" cap="none" baseline="0" dirty="0" smtClean="0">
                <a:solidFill>
                  <a:schemeClr val="dk1"/>
                </a:solidFill>
                <a:latin typeface="Lato"/>
                <a:ea typeface="Lato"/>
                <a:cs typeface="Lato"/>
                <a:sym typeface="Lato"/>
              </a:rPr>
              <a:t>NativeScript modules follow Node module’s conventions (CommonJS).</a:t>
            </a:r>
          </a:p>
          <a:p>
            <a:pPr>
              <a:spcBef>
                <a:spcPts val="0"/>
              </a:spcBef>
              <a:buNone/>
            </a:pPr>
            <a:endParaRPr dirty="0"/>
          </a:p>
        </p:txBody>
      </p:sp>
      <p:sp>
        <p:nvSpPr>
          <p:cNvPr id="350" name="Shape 3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389" name="Shape 3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r>
              <a:rPr lang="en-US" dirty="0" smtClean="0"/>
              <a:t>Now let’s look at the bigger </a:t>
            </a:r>
            <a:endParaRPr lang="en-US" dirty="0"/>
          </a:p>
        </p:txBody>
      </p:sp>
    </p:spTree>
    <p:extLst>
      <p:ext uri="{BB962C8B-B14F-4D97-AF65-F5344CB8AC3E}">
        <p14:creationId xmlns:p14="http://schemas.microsoft.com/office/powerpoint/2010/main" val="1435149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r>
              <a:rPr lang="en-US" dirty="0" smtClean="0"/>
              <a:t>Now let’s look at the bigger </a:t>
            </a:r>
            <a:endParaRPr lang="en-US" dirty="0"/>
          </a:p>
        </p:txBody>
      </p:sp>
    </p:spTree>
    <p:extLst>
      <p:ext uri="{BB962C8B-B14F-4D97-AF65-F5344CB8AC3E}">
        <p14:creationId xmlns:p14="http://schemas.microsoft.com/office/powerpoint/2010/main" val="14351491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r>
              <a:rPr lang="en-US" dirty="0" smtClean="0"/>
              <a:t>This might be obvious</a:t>
            </a:r>
            <a:r>
              <a:rPr lang="en-US" baseline="0" dirty="0" smtClean="0"/>
              <a:t> </a:t>
            </a:r>
            <a:endParaRPr lang="en-US" dirty="0"/>
          </a:p>
        </p:txBody>
      </p:sp>
    </p:spTree>
    <p:extLst>
      <p:ext uri="{BB962C8B-B14F-4D97-AF65-F5344CB8AC3E}">
        <p14:creationId xmlns:p14="http://schemas.microsoft.com/office/powerpoint/2010/main" val="531751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6" name="Shape 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lang="en" dirty="0" smtClean="0"/>
          </a:p>
          <a:p>
            <a:pPr>
              <a:spcBef>
                <a:spcPts val="0"/>
              </a:spcBef>
              <a:buNone/>
            </a:pPr>
            <a:r>
              <a:rPr lang="en" dirty="0" smtClean="0"/>
              <a:t>So…Every </a:t>
            </a:r>
            <a:r>
              <a:rPr lang="en" dirty="0"/>
              <a:t>Tuesday starting from </a:t>
            </a:r>
            <a:r>
              <a:rPr lang="en" dirty="0" smtClean="0"/>
              <a:t>May 2015:</a:t>
            </a:r>
          </a:p>
          <a:p>
            <a:pPr>
              <a:spcBef>
                <a:spcPts val="0"/>
              </a:spcBef>
              <a:buNone/>
            </a:pPr>
            <a:r>
              <a:rPr lang="en" baseline="0" dirty="0" smtClean="0"/>
              <a:t> the</a:t>
            </a:r>
            <a:r>
              <a:rPr lang="en" dirty="0" smtClean="0"/>
              <a:t> </a:t>
            </a:r>
            <a:r>
              <a:rPr lang="en" dirty="0"/>
              <a:t>lead developers from the Angular Team [picture of Tobias Bosch] </a:t>
            </a:r>
            <a:endParaRPr lang="en" dirty="0" smtClean="0"/>
          </a:p>
          <a:p>
            <a:pPr>
              <a:spcBef>
                <a:spcPts val="0"/>
              </a:spcBef>
              <a:buNone/>
            </a:pPr>
            <a:r>
              <a:rPr lang="en" dirty="0" smtClean="0"/>
              <a:t>and </a:t>
            </a:r>
            <a:r>
              <a:rPr lang="en" dirty="0"/>
              <a:t>Telerik Team [picture of Hristo Deshev] </a:t>
            </a:r>
            <a:endParaRPr lang="en" dirty="0" smtClean="0"/>
          </a:p>
          <a:p>
            <a:pPr>
              <a:spcBef>
                <a:spcPts val="0"/>
              </a:spcBef>
              <a:buNone/>
            </a:pPr>
            <a:r>
              <a:rPr lang="en" dirty="0" smtClean="0"/>
              <a:t>met using Google </a:t>
            </a:r>
            <a:r>
              <a:rPr lang="en" dirty="0"/>
              <a:t>Hangouts to </a:t>
            </a:r>
            <a:r>
              <a:rPr lang="en" dirty="0" smtClean="0"/>
              <a:t>plan… (next slide)</a:t>
            </a:r>
            <a:endParaRPr lang="en"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 dirty="0" smtClean="0"/>
              <a:t>Mobile App World Domination</a:t>
            </a:r>
            <a:endParaRPr lang="en-US" dirty="0"/>
          </a:p>
        </p:txBody>
      </p:sp>
    </p:spTree>
    <p:extLst>
      <p:ext uri="{BB962C8B-B14F-4D97-AF65-F5344CB8AC3E}">
        <p14:creationId xmlns:p14="http://schemas.microsoft.com/office/powerpoint/2010/main" val="2251542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 dirty="0" smtClean="0"/>
              <a:t>From the very beginning the idea was to take advantage of Angular’s </a:t>
            </a:r>
            <a:r>
              <a:rPr lang="en" b="1" dirty="0" smtClean="0"/>
              <a:t>Platform</a:t>
            </a:r>
            <a:r>
              <a:rPr lang="en" b="1" baseline="0" dirty="0" smtClean="0"/>
              <a:t> Agnostic </a:t>
            </a:r>
            <a:r>
              <a:rPr lang="en" baseline="0" dirty="0" smtClean="0"/>
              <a:t>architecture</a:t>
            </a:r>
          </a:p>
          <a:p>
            <a:pPr marL="0" marR="0" indent="0" algn="l" defTabSz="457200" rtl="0" eaLnBrk="1" fontAlgn="auto" latinLnBrk="0" hangingPunct="1">
              <a:lnSpc>
                <a:spcPct val="100000"/>
              </a:lnSpc>
              <a:spcBef>
                <a:spcPts val="0"/>
              </a:spcBef>
              <a:spcAft>
                <a:spcPts val="0"/>
              </a:spcAft>
              <a:buClrTx/>
              <a:buSzTx/>
              <a:buFontTx/>
              <a:buNone/>
              <a:tabLst/>
              <a:defRPr/>
            </a:pPr>
            <a:r>
              <a:rPr lang="en" baseline="0" dirty="0" smtClean="0"/>
              <a:t> and expand it by adding NativeScript specific components.</a:t>
            </a:r>
          </a:p>
        </p:txBody>
      </p:sp>
    </p:spTree>
    <p:extLst>
      <p:ext uri="{BB962C8B-B14F-4D97-AF65-F5344CB8AC3E}">
        <p14:creationId xmlns:p14="http://schemas.microsoft.com/office/powerpoint/2010/main" val="449837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r>
              <a:rPr lang="en-US" dirty="0" smtClean="0"/>
              <a:t>(1)We</a:t>
            </a:r>
            <a:r>
              <a:rPr lang="en-US" baseline="0" dirty="0" smtClean="0"/>
              <a:t> decided to use HTML as the Markup language, which gave us an opportunity to</a:t>
            </a:r>
          </a:p>
          <a:p>
            <a:r>
              <a:rPr lang="en-US" baseline="0" dirty="0" smtClean="0"/>
              <a:t>(2) use Parse5 as the </a:t>
            </a:r>
            <a:r>
              <a:rPr lang="en-US" baseline="0" dirty="0" err="1" smtClean="0"/>
              <a:t>DomAdapter</a:t>
            </a:r>
            <a:r>
              <a:rPr lang="en-US" baseline="0" dirty="0" smtClean="0"/>
              <a:t>.</a:t>
            </a:r>
          </a:p>
          <a:p>
            <a:r>
              <a:rPr lang="en-US" baseline="0" dirty="0" smtClean="0"/>
              <a:t>(3) + (4) Because of the way Angular is designed we didn’t have to do anything to the Compiler or the compiled Proto Views (templates)</a:t>
            </a:r>
          </a:p>
          <a:p>
            <a:r>
              <a:rPr lang="en-US" baseline="0" dirty="0" smtClean="0"/>
              <a:t>(5) The real work was in implementing our own Renderer, which generates a Native Visual Tree and is capable of propagating property changes and events between </a:t>
            </a:r>
            <a:r>
              <a:rPr lang="en-US" baseline="0" dirty="0" err="1" smtClean="0"/>
              <a:t>ProtoViews</a:t>
            </a:r>
            <a:r>
              <a:rPr lang="en-US" baseline="0" dirty="0" smtClean="0"/>
              <a:t> and Native Visual Tree… both ways.</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51C68F4-02C7-3246-9E3E-459DB864CA70}" type="slidenum">
              <a:rPr lang="en-US" smtClean="0"/>
              <a:t>7</a:t>
            </a:fld>
            <a:endParaRPr lang="en-US"/>
          </a:p>
        </p:txBody>
      </p:sp>
    </p:spTree>
    <p:extLst>
      <p:ext uri="{BB962C8B-B14F-4D97-AF65-F5344CB8AC3E}">
        <p14:creationId xmlns:p14="http://schemas.microsoft.com/office/powerpoint/2010/main" val="1159506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9" name="Shape 1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lang="x-none" dirty="0" smtClean="0"/>
          </a:p>
          <a:p>
            <a:pPr lvl="0" rtl="0">
              <a:spcBef>
                <a:spcPts val="0"/>
              </a:spcBef>
              <a:buNone/>
            </a:pPr>
            <a:r>
              <a:rPr lang="x-none" dirty="0" smtClean="0"/>
              <a:t>All this means</a:t>
            </a:r>
            <a:r>
              <a:rPr lang="x-none" baseline="0" dirty="0" smtClean="0"/>
              <a:t> that you can create Angular 2 Modules for NativeScript.</a:t>
            </a:r>
          </a:p>
          <a:p>
            <a:pPr lvl="0" rtl="0">
              <a:spcBef>
                <a:spcPts val="0"/>
              </a:spcBef>
              <a:buNone/>
            </a:pPr>
            <a:r>
              <a:rPr lang="x-none" baseline="0" dirty="0" smtClean="0"/>
              <a:t>And as expected your component will be made of:</a:t>
            </a:r>
          </a:p>
          <a:p>
            <a:pPr marL="171450" lvl="0" indent="-171450" rtl="0">
              <a:spcBef>
                <a:spcPts val="0"/>
              </a:spcBef>
              <a:buFont typeface="Arial"/>
              <a:buChar char="•"/>
            </a:pPr>
            <a:r>
              <a:rPr lang="x-none" baseline="0" dirty="0" smtClean="0"/>
              <a:t>a Component definition – where we define the selector, properties and events</a:t>
            </a:r>
          </a:p>
          <a:p>
            <a:pPr marL="171450" lvl="0" indent="-171450" rtl="0">
              <a:spcBef>
                <a:spcPts val="0"/>
              </a:spcBef>
              <a:buFont typeface="Arial"/>
              <a:buChar char="•"/>
            </a:pPr>
            <a:r>
              <a:rPr lang="en-US" baseline="0" dirty="0" smtClean="0"/>
              <a:t>T</a:t>
            </a:r>
            <a:r>
              <a:rPr lang="x-none" baseline="0" dirty="0" smtClean="0"/>
              <a:t>hen we define the View</a:t>
            </a:r>
          </a:p>
          <a:p>
            <a:pPr marL="171450" lvl="0" indent="-171450" rtl="0">
              <a:spcBef>
                <a:spcPts val="0"/>
              </a:spcBef>
              <a:buFont typeface="Arial"/>
              <a:buChar char="•"/>
            </a:pPr>
            <a:r>
              <a:rPr lang="en-US" baseline="0" dirty="0" smtClean="0"/>
              <a:t>A</a:t>
            </a:r>
            <a:r>
              <a:rPr lang="x-none" baseline="0" dirty="0" smtClean="0"/>
              <a:t>nd finaly complete it with a class definition that contains the javascript that controls the module</a:t>
            </a:r>
          </a:p>
          <a:p>
            <a:pPr marL="0" lvl="0" indent="0" rtl="0">
              <a:spcBef>
                <a:spcPts val="0"/>
              </a:spcBef>
              <a:buFont typeface="Arial"/>
              <a:buNone/>
            </a:pPr>
            <a:endParaRPr lang="x-none" baseline="0" dirty="0"/>
          </a:p>
          <a:p>
            <a:pPr marL="0" lvl="0" indent="0" rtl="0">
              <a:spcBef>
                <a:spcPts val="0"/>
              </a:spcBef>
              <a:buFont typeface="Arial"/>
              <a:buNone/>
            </a:pPr>
            <a:r>
              <a:rPr lang="x-none" baseline="0" dirty="0" smtClean="0"/>
              <a:t>But don’t worry we will show you this component in action shortly.</a:t>
            </a:r>
          </a:p>
          <a:p>
            <a:pPr marL="0" lvl="0" indent="0" rtl="0">
              <a:spcBef>
                <a:spcPts val="0"/>
              </a:spcBef>
              <a:buFont typeface="Arial"/>
              <a:buNone/>
            </a:pPr>
            <a:endParaRPr lang="x-none" baseline="0" dirty="0" smtClean="0"/>
          </a:p>
          <a:p>
            <a:pPr marL="0" lvl="0" indent="0" rtl="0">
              <a:spcBef>
                <a:spcPts val="0"/>
              </a:spcBef>
              <a:buFont typeface="Arial"/>
              <a:buNone/>
            </a:pPr>
            <a:r>
              <a:rPr lang="is-IS" baseline="0" dirty="0" smtClean="0"/>
              <a:t>…</a:t>
            </a:r>
            <a:endParaRPr lang="x-none" baseline="0" dirty="0" smtClean="0"/>
          </a:p>
          <a:p>
            <a:pPr marL="0" lvl="0" indent="0" rtl="0">
              <a:spcBef>
                <a:spcPts val="0"/>
              </a:spcBef>
              <a:buFont typeface="Arial"/>
              <a:buNone/>
            </a:pPr>
            <a:r>
              <a:rPr lang="x-none" baseline="0" dirty="0" smtClean="0"/>
              <a:t>So what is NativeScript?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86" name="Shape 1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1" name="Shape 1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bg>
      <p:bgPr>
        <a:solidFill>
          <a:schemeClr val="lt1"/>
        </a:solidFill>
        <a:effectLst/>
      </p:bgPr>
    </p:bg>
    <p:spTree>
      <p:nvGrpSpPr>
        <p:cNvPr id="1" name="Shape 7"/>
        <p:cNvGrpSpPr/>
        <p:nvPr/>
      </p:nvGrpSpPr>
      <p:grpSpPr>
        <a:xfrm>
          <a:off x="0" y="0"/>
          <a:ext cx="0" cy="0"/>
          <a:chOff x="0" y="0"/>
          <a:chExt cx="0" cy="0"/>
        </a:xfrm>
      </p:grpSpPr>
      <p:sp>
        <p:nvSpPr>
          <p:cNvPr id="8" name="Shape 8"/>
          <p:cNvSpPr txBox="1">
            <a:spLocks noGrp="1"/>
          </p:cNvSpPr>
          <p:nvPr>
            <p:ph type="ctrTitle"/>
          </p:nvPr>
        </p:nvSpPr>
        <p:spPr>
          <a:xfrm>
            <a:off x="328614" y="2736057"/>
            <a:ext cx="8129585" cy="515209"/>
          </a:xfrm>
          <a:prstGeom prst="rect">
            <a:avLst/>
          </a:prstGeom>
          <a:noFill/>
          <a:ln>
            <a:noFill/>
          </a:ln>
        </p:spPr>
        <p:txBody>
          <a:bodyPr lIns="68575" tIns="68575" rIns="68575" bIns="68575" anchor="ctr" anchorCtr="0"/>
          <a:lstStyle>
            <a:lvl1pPr marL="0" marR="0" indent="0" algn="l" rtl="0">
              <a:lnSpc>
                <a:spcPct val="90000"/>
              </a:lnSpc>
              <a:spcBef>
                <a:spcPts val="0"/>
              </a:spcBef>
              <a:buClr>
                <a:schemeClr val="dk1"/>
              </a:buClr>
              <a:buFont typeface="Lato"/>
              <a:buNone/>
              <a:defRPr sz="4500" b="0" i="0" u="none" strike="noStrike" cap="none" baseline="0">
                <a:solidFill>
                  <a:schemeClr val="dk1"/>
                </a:solidFill>
                <a:latin typeface="Lato"/>
                <a:ea typeface="Lato"/>
                <a:cs typeface="Lato"/>
                <a:sym typeface="Lato"/>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9" name="Shape 9"/>
          <p:cNvSpPr txBox="1">
            <a:spLocks noGrp="1"/>
          </p:cNvSpPr>
          <p:nvPr>
            <p:ph type="subTitle" idx="1"/>
          </p:nvPr>
        </p:nvSpPr>
        <p:spPr>
          <a:xfrm>
            <a:off x="328614" y="3297257"/>
            <a:ext cx="8129585" cy="334895"/>
          </a:xfrm>
          <a:prstGeom prst="rect">
            <a:avLst/>
          </a:prstGeom>
          <a:noFill/>
          <a:ln>
            <a:noFill/>
          </a:ln>
        </p:spPr>
        <p:txBody>
          <a:bodyPr lIns="68575" tIns="68575" rIns="68575" bIns="68575" anchor="t" anchorCtr="0"/>
          <a:lstStyle>
            <a:lvl1pPr marL="0" marR="0" indent="0" algn="l" rtl="0">
              <a:lnSpc>
                <a:spcPct val="100000"/>
              </a:lnSpc>
              <a:spcBef>
                <a:spcPts val="800"/>
              </a:spcBef>
              <a:buClr>
                <a:srgbClr val="3C59FD"/>
              </a:buClr>
              <a:buFont typeface="Arial"/>
              <a:buNone/>
              <a:defRPr sz="2100" b="0" i="0" u="none" strike="noStrike" cap="none" baseline="0">
                <a:solidFill>
                  <a:schemeClr val="dk1"/>
                </a:solidFill>
                <a:latin typeface="Lato"/>
                <a:ea typeface="Lato"/>
                <a:cs typeface="Lato"/>
                <a:sym typeface="Lato"/>
              </a:defRPr>
            </a:lvl1pPr>
            <a:lvl2pPr marL="342900" marR="0" indent="0" algn="ctr" rtl="0">
              <a:lnSpc>
                <a:spcPct val="90000"/>
              </a:lnSpc>
              <a:spcBef>
                <a:spcPts val="400"/>
              </a:spcBef>
              <a:buClr>
                <a:srgbClr val="3C59FD"/>
              </a:buClr>
              <a:buFont typeface="Arial"/>
              <a:buNone/>
              <a:defRPr sz="1500" b="0" i="0" u="none" strike="noStrike" cap="none" baseline="0">
                <a:solidFill>
                  <a:schemeClr val="dk1"/>
                </a:solidFill>
                <a:latin typeface="Lato"/>
                <a:ea typeface="Lato"/>
                <a:cs typeface="Lato"/>
                <a:sym typeface="Lato"/>
              </a:defRPr>
            </a:lvl2pPr>
            <a:lvl3pPr marL="685800" marR="0" indent="0" algn="ctr" rtl="0">
              <a:lnSpc>
                <a:spcPct val="90000"/>
              </a:lnSpc>
              <a:spcBef>
                <a:spcPts val="400"/>
              </a:spcBef>
              <a:buClr>
                <a:srgbClr val="3C59FD"/>
              </a:buClr>
              <a:buFont typeface="Arial"/>
              <a:buNone/>
              <a:defRPr sz="1400" b="0" i="0" u="none" strike="noStrike" cap="none" baseline="0">
                <a:solidFill>
                  <a:schemeClr val="dk1"/>
                </a:solidFill>
                <a:latin typeface="Lato"/>
                <a:ea typeface="Lato"/>
                <a:cs typeface="Lato"/>
                <a:sym typeface="Lato"/>
              </a:defRPr>
            </a:lvl3pPr>
            <a:lvl4pPr marL="1028700" marR="0" indent="0" algn="ctr" rtl="0">
              <a:lnSpc>
                <a:spcPct val="90000"/>
              </a:lnSpc>
              <a:spcBef>
                <a:spcPts val="400"/>
              </a:spcBef>
              <a:buClr>
                <a:srgbClr val="3C59FD"/>
              </a:buClr>
              <a:buFont typeface="Arial"/>
              <a:buNone/>
              <a:defRPr sz="1200" b="0" i="0" u="none" strike="noStrike" cap="none" baseline="0">
                <a:solidFill>
                  <a:schemeClr val="dk1"/>
                </a:solidFill>
                <a:latin typeface="Lato"/>
                <a:ea typeface="Lato"/>
                <a:cs typeface="Lato"/>
                <a:sym typeface="Lato"/>
              </a:defRPr>
            </a:lvl4pPr>
            <a:lvl5pPr marL="1371600" marR="0" indent="0" algn="ctr" rtl="0">
              <a:lnSpc>
                <a:spcPct val="90000"/>
              </a:lnSpc>
              <a:spcBef>
                <a:spcPts val="400"/>
              </a:spcBef>
              <a:buClr>
                <a:srgbClr val="3C59FD"/>
              </a:buClr>
              <a:buFont typeface="Arial"/>
              <a:buNone/>
              <a:defRPr sz="1200" b="0" i="0" u="none" strike="noStrike" cap="none" baseline="0">
                <a:solidFill>
                  <a:schemeClr val="dk1"/>
                </a:solidFill>
                <a:latin typeface="Lato"/>
                <a:ea typeface="Lato"/>
                <a:cs typeface="Lato"/>
                <a:sym typeface="Lato"/>
              </a:defRPr>
            </a:lvl5pPr>
            <a:lvl6pPr marL="1714500" marR="0" indent="0" algn="ctr" rtl="0">
              <a:lnSpc>
                <a:spcPct val="90000"/>
              </a:lnSpc>
              <a:spcBef>
                <a:spcPts val="400"/>
              </a:spcBef>
              <a:buClr>
                <a:srgbClr val="95BC46"/>
              </a:buClr>
              <a:buFont typeface="Arial"/>
              <a:buNone/>
              <a:defRPr sz="1200" b="0" i="0" u="none" strike="noStrike" cap="none" baseline="0">
                <a:solidFill>
                  <a:srgbClr val="95BC46"/>
                </a:solidFill>
                <a:latin typeface="Open Sans"/>
                <a:ea typeface="Open Sans"/>
                <a:cs typeface="Open Sans"/>
                <a:sym typeface="Open Sans"/>
              </a:defRPr>
            </a:lvl6pPr>
            <a:lvl7pPr marL="2057400" marR="0" indent="0" algn="ctr" rtl="0">
              <a:lnSpc>
                <a:spcPct val="90000"/>
              </a:lnSpc>
              <a:spcBef>
                <a:spcPts val="400"/>
              </a:spcBef>
              <a:buClr>
                <a:schemeClr val="dk1"/>
              </a:buClr>
              <a:buFont typeface="Arial"/>
              <a:buNone/>
              <a:defRPr sz="1200" b="0" i="0" u="none" strike="noStrike" cap="none" baseline="0">
                <a:solidFill>
                  <a:schemeClr val="dk1"/>
                </a:solidFill>
                <a:latin typeface="Lato"/>
                <a:ea typeface="Lato"/>
                <a:cs typeface="Lato"/>
                <a:sym typeface="Lato"/>
              </a:defRPr>
            </a:lvl7pPr>
            <a:lvl8pPr marL="2400300" marR="0" indent="0" algn="ctr" rtl="0">
              <a:lnSpc>
                <a:spcPct val="90000"/>
              </a:lnSpc>
              <a:spcBef>
                <a:spcPts val="400"/>
              </a:spcBef>
              <a:buClr>
                <a:schemeClr val="dk1"/>
              </a:buClr>
              <a:buFont typeface="Arial"/>
              <a:buNone/>
              <a:defRPr sz="1200" b="0" i="0" u="none" strike="noStrike" cap="none" baseline="0">
                <a:solidFill>
                  <a:schemeClr val="dk1"/>
                </a:solidFill>
                <a:latin typeface="Lato"/>
                <a:ea typeface="Lato"/>
                <a:cs typeface="Lato"/>
                <a:sym typeface="Lato"/>
              </a:defRPr>
            </a:lvl8pPr>
            <a:lvl9pPr marL="2743200" marR="0" indent="0" algn="ctr" rtl="0">
              <a:lnSpc>
                <a:spcPct val="90000"/>
              </a:lnSpc>
              <a:spcBef>
                <a:spcPts val="400"/>
              </a:spcBef>
              <a:buClr>
                <a:schemeClr val="dk1"/>
              </a:buClr>
              <a:buFont typeface="Arial"/>
              <a:buNone/>
              <a:defRPr sz="1200" b="0" i="0" u="none" strike="noStrike" cap="none" baseline="0">
                <a:solidFill>
                  <a:schemeClr val="dk1"/>
                </a:solidFill>
                <a:latin typeface="Lato"/>
                <a:ea typeface="Lato"/>
                <a:cs typeface="Lato"/>
                <a:sym typeface="Lato"/>
              </a:defRPr>
            </a:lvl9pPr>
          </a:lstStyle>
          <a:p>
            <a:endParaRPr/>
          </a:p>
        </p:txBody>
      </p:sp>
      <p:sp>
        <p:nvSpPr>
          <p:cNvPr id="10" name="Shape 10"/>
          <p:cNvSpPr txBox="1">
            <a:spLocks noGrp="1"/>
          </p:cNvSpPr>
          <p:nvPr>
            <p:ph type="body" idx="2"/>
          </p:nvPr>
        </p:nvSpPr>
        <p:spPr>
          <a:xfrm>
            <a:off x="328614" y="3678144"/>
            <a:ext cx="2068116" cy="292893"/>
          </a:xfrm>
          <a:prstGeom prst="rect">
            <a:avLst/>
          </a:prstGeom>
          <a:noFill/>
          <a:ln>
            <a:noFill/>
          </a:ln>
        </p:spPr>
        <p:txBody>
          <a:bodyPr lIns="68575" tIns="68575" rIns="68575" bIns="68575" anchor="t" anchorCtr="0"/>
          <a:lstStyle>
            <a:lvl1pPr marL="0" indent="0" rtl="0">
              <a:spcBef>
                <a:spcPts val="0"/>
              </a:spcBef>
              <a:buClr>
                <a:srgbClr val="3C59FD"/>
              </a:buClr>
              <a:buFont typeface="Lato"/>
              <a:buNone/>
              <a:defRPr sz="1200">
                <a:solidFill>
                  <a:srgbClr val="3C59FD"/>
                </a:solidFill>
                <a:latin typeface="Lato"/>
                <a:ea typeface="Lato"/>
                <a:cs typeface="Lato"/>
                <a:sym typeface="Lato"/>
              </a:defRPr>
            </a:lvl1pPr>
            <a:lvl2pPr rtl="0">
              <a:spcBef>
                <a:spcPts val="0"/>
              </a:spcBef>
              <a:defRPr sz="2100" baseline="0">
                <a:solidFill>
                  <a:schemeClr val="dk1"/>
                </a:solidFill>
                <a:latin typeface="Lato"/>
                <a:ea typeface="Lato"/>
                <a:cs typeface="Lato"/>
                <a:sym typeface="Lato"/>
              </a:defRPr>
            </a:lvl2pPr>
            <a:lvl3pPr rtl="0">
              <a:spcBef>
                <a:spcPts val="0"/>
              </a:spcBef>
              <a:defRPr sz="1500" baseline="0">
                <a:solidFill>
                  <a:schemeClr val="dk1"/>
                </a:solidFill>
                <a:latin typeface="Lato"/>
                <a:ea typeface="Lato"/>
                <a:cs typeface="Lato"/>
                <a:sym typeface="Lato"/>
              </a:defRPr>
            </a:lvl3pPr>
            <a:lvl4pPr rtl="0">
              <a:spcBef>
                <a:spcPts val="0"/>
              </a:spcBef>
              <a:defRPr sz="1400" baseline="0">
                <a:solidFill>
                  <a:schemeClr val="dk1"/>
                </a:solidFill>
                <a:latin typeface="Lato"/>
                <a:ea typeface="Lato"/>
                <a:cs typeface="Lato"/>
                <a:sym typeface="Lato"/>
              </a:defRPr>
            </a:lvl4pPr>
            <a:lvl5pPr rtl="0">
              <a:spcBef>
                <a:spcPts val="0"/>
              </a:spcBef>
              <a:defRPr sz="1200" baseline="0">
                <a:solidFill>
                  <a:schemeClr val="dk1"/>
                </a:solidFill>
                <a:latin typeface="Lato"/>
                <a:ea typeface="Lato"/>
                <a:cs typeface="Lato"/>
                <a:sym typeface="Lato"/>
              </a:defRPr>
            </a:lvl5pPr>
            <a:lvl6pPr rtl="0">
              <a:spcBef>
                <a:spcPts val="0"/>
              </a:spcBef>
              <a:defRPr sz="900" cap="none" baseline="0">
                <a:solidFill>
                  <a:srgbClr val="95BC46"/>
                </a:solidFill>
                <a:latin typeface="Open Sans"/>
                <a:ea typeface="Open Sans"/>
                <a:cs typeface="Open Sans"/>
                <a:sym typeface="Open Sans"/>
              </a:defRPr>
            </a:lvl6pPr>
            <a:lvl7pPr rtl="0">
              <a:spcBef>
                <a:spcPts val="0"/>
              </a:spcBef>
              <a:defRPr sz="1400">
                <a:solidFill>
                  <a:schemeClr val="dk1"/>
                </a:solidFill>
                <a:latin typeface="Lato"/>
                <a:ea typeface="Lato"/>
                <a:cs typeface="Lato"/>
                <a:sym typeface="Lato"/>
              </a:defRPr>
            </a:lvl7pPr>
            <a:lvl8pPr rtl="0">
              <a:spcBef>
                <a:spcPts val="0"/>
              </a:spcBef>
              <a:defRPr sz="1400">
                <a:solidFill>
                  <a:schemeClr val="dk1"/>
                </a:solidFill>
                <a:latin typeface="Lato"/>
                <a:ea typeface="Lato"/>
                <a:cs typeface="Lato"/>
                <a:sym typeface="Lato"/>
              </a:defRPr>
            </a:lvl8pPr>
            <a:lvl9pPr rtl="0">
              <a:spcBef>
                <a:spcPts val="0"/>
              </a:spcBef>
              <a:defRPr sz="1400">
                <a:solidFill>
                  <a:schemeClr val="dk1"/>
                </a:solidFill>
                <a:latin typeface="Lato"/>
                <a:ea typeface="Lato"/>
                <a:cs typeface="Lato"/>
                <a:sym typeface="Lato"/>
              </a:defRPr>
            </a:lvl9pPr>
          </a:lstStyle>
          <a:p>
            <a:endParaRPr/>
          </a:p>
        </p:txBody>
      </p:sp>
      <p:pic>
        <p:nvPicPr>
          <p:cNvPr id="11" name="Shape 11"/>
          <p:cNvPicPr preferRelativeResize="0"/>
          <p:nvPr/>
        </p:nvPicPr>
        <p:blipFill rotWithShape="1">
          <a:blip r:embed="rId2">
            <a:alphaModFix/>
          </a:blip>
          <a:srcRect/>
          <a:stretch/>
        </p:blipFill>
        <p:spPr>
          <a:xfrm>
            <a:off x="7794265" y="0"/>
            <a:ext cx="1349733" cy="5150301"/>
          </a:xfrm>
          <a:prstGeom prst="rect">
            <a:avLst/>
          </a:prstGeom>
          <a:noFill/>
          <a:ln>
            <a:noFill/>
          </a:ln>
        </p:spPr>
      </p:pic>
      <p:pic>
        <p:nvPicPr>
          <p:cNvPr id="12" name="Shape 12"/>
          <p:cNvPicPr preferRelativeResize="0"/>
          <p:nvPr/>
        </p:nvPicPr>
        <p:blipFill rotWithShape="1">
          <a:blip r:embed="rId3">
            <a:alphaModFix/>
          </a:blip>
          <a:srcRect/>
          <a:stretch/>
        </p:blipFill>
        <p:spPr>
          <a:xfrm>
            <a:off x="328614" y="287032"/>
            <a:ext cx="885937" cy="88593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554"/>
        <p:cNvGrpSpPr/>
        <p:nvPr/>
      </p:nvGrpSpPr>
      <p:grpSpPr>
        <a:xfrm>
          <a:off x="0" y="0"/>
          <a:ext cx="0" cy="0"/>
          <a:chOff x="0" y="0"/>
          <a:chExt cx="0" cy="0"/>
        </a:xfrm>
      </p:grpSpPr>
      <p:sp>
        <p:nvSpPr>
          <p:cNvPr id="555" name="Shape 555"/>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556" name="Shape 556"/>
          <p:cNvSpPr txBox="1">
            <a:spLocks noGrp="1"/>
          </p:cNvSpPr>
          <p:nvPr>
            <p:ph type="body" idx="1"/>
          </p:nvPr>
        </p:nvSpPr>
        <p:spPr>
          <a:xfrm>
            <a:off x="311700" y="1152475"/>
            <a:ext cx="3999899" cy="3416400"/>
          </a:xfrm>
          <a:prstGeom prst="rect">
            <a:avLst/>
          </a:prstGeom>
        </p:spPr>
        <p:txBody>
          <a:bodyPr lIns="91425" tIns="91425" rIns="91425" bIns="91425" anchor="t" anchorCtr="0"/>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557" name="Shape 557"/>
          <p:cNvSpPr txBox="1">
            <a:spLocks noGrp="1"/>
          </p:cNvSpPr>
          <p:nvPr>
            <p:ph type="body" idx="2"/>
          </p:nvPr>
        </p:nvSpPr>
        <p:spPr>
          <a:xfrm>
            <a:off x="4832400" y="1152475"/>
            <a:ext cx="3999899" cy="3416400"/>
          </a:xfrm>
          <a:prstGeom prst="rect">
            <a:avLst/>
          </a:prstGeom>
        </p:spPr>
        <p:txBody>
          <a:bodyPr lIns="91425" tIns="91425" rIns="91425" bIns="91425" anchor="t" anchorCtr="0"/>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558" name="Shape 558"/>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‹Nr.›</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59"/>
        <p:cNvGrpSpPr/>
        <p:nvPr/>
      </p:nvGrpSpPr>
      <p:grpSpPr>
        <a:xfrm>
          <a:off x="0" y="0"/>
          <a:ext cx="0" cy="0"/>
          <a:chOff x="0" y="0"/>
          <a:chExt cx="0" cy="0"/>
        </a:xfrm>
      </p:grpSpPr>
      <p:sp>
        <p:nvSpPr>
          <p:cNvPr id="560" name="Shape 560"/>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561" name="Shape 561"/>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‹Nr.›</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562"/>
        <p:cNvGrpSpPr/>
        <p:nvPr/>
      </p:nvGrpSpPr>
      <p:grpSpPr>
        <a:xfrm>
          <a:off x="0" y="0"/>
          <a:ext cx="0" cy="0"/>
          <a:chOff x="0" y="0"/>
          <a:chExt cx="0" cy="0"/>
        </a:xfrm>
      </p:grpSpPr>
      <p:sp>
        <p:nvSpPr>
          <p:cNvPr id="563" name="Shape 563"/>
          <p:cNvSpPr txBox="1">
            <a:spLocks noGrp="1"/>
          </p:cNvSpPr>
          <p:nvPr>
            <p:ph type="title"/>
          </p:nvPr>
        </p:nvSpPr>
        <p:spPr>
          <a:xfrm>
            <a:off x="311700" y="555600"/>
            <a:ext cx="2807999" cy="755699"/>
          </a:xfrm>
          <a:prstGeom prst="rect">
            <a:avLst/>
          </a:prstGeom>
        </p:spPr>
        <p:txBody>
          <a:bodyPr lIns="91425" tIns="91425" rIns="91425" bIns="91425" anchor="b" anchorCtr="0"/>
          <a:lstStyle>
            <a:lvl1pPr>
              <a:spcBef>
                <a:spcPts val="0"/>
              </a:spcBef>
              <a:buSzPct val="100000"/>
              <a:defRPr sz="2400"/>
            </a:lvl1pPr>
            <a:lvl2pPr>
              <a:spcBef>
                <a:spcPts val="0"/>
              </a:spcBef>
              <a:buSzPct val="100000"/>
              <a:defRPr sz="2400"/>
            </a:lvl2pPr>
            <a:lvl3pPr>
              <a:spcBef>
                <a:spcPts val="0"/>
              </a:spcBef>
              <a:buSzPct val="100000"/>
              <a:defRPr sz="2400"/>
            </a:lvl3pPr>
            <a:lvl4pPr>
              <a:spcBef>
                <a:spcPts val="0"/>
              </a:spcBef>
              <a:buSzPct val="100000"/>
              <a:defRPr sz="2400"/>
            </a:lvl4pPr>
            <a:lvl5pPr>
              <a:spcBef>
                <a:spcPts val="0"/>
              </a:spcBef>
              <a:buSzPct val="100000"/>
              <a:defRPr sz="2400"/>
            </a:lvl5pPr>
            <a:lvl6pPr>
              <a:spcBef>
                <a:spcPts val="0"/>
              </a:spcBef>
              <a:buSzPct val="100000"/>
              <a:defRPr sz="2400"/>
            </a:lvl6pPr>
            <a:lvl7pPr>
              <a:spcBef>
                <a:spcPts val="0"/>
              </a:spcBef>
              <a:buSzPct val="100000"/>
              <a:defRPr sz="2400"/>
            </a:lvl7pPr>
            <a:lvl8pPr>
              <a:spcBef>
                <a:spcPts val="0"/>
              </a:spcBef>
              <a:buSzPct val="100000"/>
              <a:defRPr sz="2400"/>
            </a:lvl8pPr>
            <a:lvl9pPr>
              <a:spcBef>
                <a:spcPts val="0"/>
              </a:spcBef>
              <a:buSzPct val="100000"/>
              <a:defRPr sz="2400"/>
            </a:lvl9pPr>
          </a:lstStyle>
          <a:p>
            <a:endParaRPr/>
          </a:p>
        </p:txBody>
      </p:sp>
      <p:sp>
        <p:nvSpPr>
          <p:cNvPr id="564" name="Shape 564"/>
          <p:cNvSpPr txBox="1">
            <a:spLocks noGrp="1"/>
          </p:cNvSpPr>
          <p:nvPr>
            <p:ph type="body" idx="1"/>
          </p:nvPr>
        </p:nvSpPr>
        <p:spPr>
          <a:xfrm>
            <a:off x="311700" y="1389600"/>
            <a:ext cx="2807999" cy="3179400"/>
          </a:xfrm>
          <a:prstGeom prst="rect">
            <a:avLst/>
          </a:prstGeom>
        </p:spPr>
        <p:txBody>
          <a:bodyPr lIns="91425" tIns="91425" rIns="91425" bIns="91425" anchor="t" anchorCtr="0"/>
          <a:lstStyle>
            <a:lvl1pPr>
              <a:spcBef>
                <a:spcPts val="0"/>
              </a:spcBef>
              <a:buSzPct val="100000"/>
              <a:defRPr sz="12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565" name="Shape 565"/>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‹Nr.›</a:t>
            </a:fld>
            <a:endParaRPr lang="e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Main point">
    <p:spTree>
      <p:nvGrpSpPr>
        <p:cNvPr id="1" name="Shape 566"/>
        <p:cNvGrpSpPr/>
        <p:nvPr/>
      </p:nvGrpSpPr>
      <p:grpSpPr>
        <a:xfrm>
          <a:off x="0" y="0"/>
          <a:ext cx="0" cy="0"/>
          <a:chOff x="0" y="0"/>
          <a:chExt cx="0" cy="0"/>
        </a:xfrm>
      </p:grpSpPr>
      <p:sp>
        <p:nvSpPr>
          <p:cNvPr id="567" name="Shape 567"/>
          <p:cNvSpPr txBox="1">
            <a:spLocks noGrp="1"/>
          </p:cNvSpPr>
          <p:nvPr>
            <p:ph type="title"/>
          </p:nvPr>
        </p:nvSpPr>
        <p:spPr>
          <a:xfrm>
            <a:off x="490250" y="450150"/>
            <a:ext cx="6367800" cy="4090800"/>
          </a:xfrm>
          <a:prstGeom prst="rect">
            <a:avLst/>
          </a:prstGeom>
        </p:spPr>
        <p:txBody>
          <a:bodyPr lIns="91425" tIns="91425" rIns="91425" bIns="91425" anchor="ctr" anchorCtr="0"/>
          <a:lstStyle>
            <a:lvl1pPr>
              <a:spcBef>
                <a:spcPts val="0"/>
              </a:spcBef>
              <a:buSzPct val="100000"/>
              <a:defRPr sz="4800"/>
            </a:lvl1pPr>
            <a:lvl2pPr>
              <a:spcBef>
                <a:spcPts val="0"/>
              </a:spcBef>
              <a:buSzPct val="100000"/>
              <a:defRPr sz="4800"/>
            </a:lvl2pPr>
            <a:lvl3pPr>
              <a:spcBef>
                <a:spcPts val="0"/>
              </a:spcBef>
              <a:buSzPct val="100000"/>
              <a:defRPr sz="4800"/>
            </a:lvl3pPr>
            <a:lvl4pPr>
              <a:spcBef>
                <a:spcPts val="0"/>
              </a:spcBef>
              <a:buSzPct val="100000"/>
              <a:defRPr sz="4800"/>
            </a:lvl4pPr>
            <a:lvl5pPr>
              <a:spcBef>
                <a:spcPts val="0"/>
              </a:spcBef>
              <a:buSzPct val="100000"/>
              <a:defRPr sz="4800"/>
            </a:lvl5pPr>
            <a:lvl6pPr>
              <a:spcBef>
                <a:spcPts val="0"/>
              </a:spcBef>
              <a:buSzPct val="100000"/>
              <a:defRPr sz="4800"/>
            </a:lvl6pPr>
            <a:lvl7pPr>
              <a:spcBef>
                <a:spcPts val="0"/>
              </a:spcBef>
              <a:buSzPct val="100000"/>
              <a:defRPr sz="4800"/>
            </a:lvl7pPr>
            <a:lvl8pPr>
              <a:spcBef>
                <a:spcPts val="0"/>
              </a:spcBef>
              <a:buSzPct val="100000"/>
              <a:defRPr sz="4800"/>
            </a:lvl8pPr>
            <a:lvl9pPr>
              <a:spcBef>
                <a:spcPts val="0"/>
              </a:spcBef>
              <a:buSzPct val="100000"/>
              <a:defRPr sz="4800"/>
            </a:lvl9pPr>
          </a:lstStyle>
          <a:p>
            <a:endParaRPr/>
          </a:p>
        </p:txBody>
      </p:sp>
      <p:sp>
        <p:nvSpPr>
          <p:cNvPr id="568" name="Shape 568"/>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‹Nr.›</a:t>
            </a:fld>
            <a:endParaRPr lang="e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569"/>
        <p:cNvGrpSpPr/>
        <p:nvPr/>
      </p:nvGrpSpPr>
      <p:grpSpPr>
        <a:xfrm>
          <a:off x="0" y="0"/>
          <a:ext cx="0" cy="0"/>
          <a:chOff x="0" y="0"/>
          <a:chExt cx="0" cy="0"/>
        </a:xfrm>
      </p:grpSpPr>
      <p:sp>
        <p:nvSpPr>
          <p:cNvPr id="570" name="Shape 570"/>
          <p:cNvSpPr/>
          <p:nvPr/>
        </p:nvSpPr>
        <p:spPr>
          <a:xfrm>
            <a:off x="4572000" y="-125"/>
            <a:ext cx="4572000" cy="5143499"/>
          </a:xfrm>
          <a:prstGeom prst="rect">
            <a:avLst/>
          </a:prstGeom>
          <a:solidFill>
            <a:schemeClr val="lt2"/>
          </a:solidFill>
          <a:ln>
            <a:noFill/>
          </a:ln>
        </p:spPr>
        <p:txBody>
          <a:bodyPr lIns="91425" tIns="91425" rIns="91425" bIns="91425" anchor="ctr" anchorCtr="0">
            <a:noAutofit/>
          </a:bodyPr>
          <a:lstStyle/>
          <a:p>
            <a:pPr>
              <a:spcBef>
                <a:spcPts val="0"/>
              </a:spcBef>
              <a:buNone/>
            </a:pPr>
            <a:endParaRPr/>
          </a:p>
        </p:txBody>
      </p:sp>
      <p:sp>
        <p:nvSpPr>
          <p:cNvPr id="571" name="Shape 571"/>
          <p:cNvSpPr txBox="1">
            <a:spLocks noGrp="1"/>
          </p:cNvSpPr>
          <p:nvPr>
            <p:ph type="title"/>
          </p:nvPr>
        </p:nvSpPr>
        <p:spPr>
          <a:xfrm>
            <a:off x="265500" y="1233175"/>
            <a:ext cx="4045199" cy="1482300"/>
          </a:xfrm>
          <a:prstGeom prst="rect">
            <a:avLst/>
          </a:prstGeom>
        </p:spPr>
        <p:txBody>
          <a:bodyPr lIns="91425" tIns="91425" rIns="91425" bIns="91425" anchor="b" anchorCtr="0"/>
          <a:lstStyle>
            <a:lvl1pPr algn="ctr">
              <a:spcBef>
                <a:spcPts val="0"/>
              </a:spcBef>
              <a:buSzPct val="100000"/>
              <a:defRPr sz="4200"/>
            </a:lvl1pPr>
            <a:lvl2pPr algn="ctr">
              <a:spcBef>
                <a:spcPts val="0"/>
              </a:spcBef>
              <a:buSzPct val="100000"/>
              <a:defRPr sz="4200"/>
            </a:lvl2pPr>
            <a:lvl3pPr algn="ctr">
              <a:spcBef>
                <a:spcPts val="0"/>
              </a:spcBef>
              <a:buSzPct val="100000"/>
              <a:defRPr sz="4200"/>
            </a:lvl3pPr>
            <a:lvl4pPr algn="ctr">
              <a:spcBef>
                <a:spcPts val="0"/>
              </a:spcBef>
              <a:buSzPct val="100000"/>
              <a:defRPr sz="4200"/>
            </a:lvl4pPr>
            <a:lvl5pPr algn="ctr">
              <a:spcBef>
                <a:spcPts val="0"/>
              </a:spcBef>
              <a:buSzPct val="100000"/>
              <a:defRPr sz="4200"/>
            </a:lvl5pPr>
            <a:lvl6pPr algn="ctr">
              <a:spcBef>
                <a:spcPts val="0"/>
              </a:spcBef>
              <a:buSzPct val="100000"/>
              <a:defRPr sz="4200"/>
            </a:lvl6pPr>
            <a:lvl7pPr algn="ctr">
              <a:spcBef>
                <a:spcPts val="0"/>
              </a:spcBef>
              <a:buSzPct val="100000"/>
              <a:defRPr sz="4200"/>
            </a:lvl7pPr>
            <a:lvl8pPr algn="ctr">
              <a:spcBef>
                <a:spcPts val="0"/>
              </a:spcBef>
              <a:buSzPct val="100000"/>
              <a:defRPr sz="4200"/>
            </a:lvl8pPr>
            <a:lvl9pPr algn="ctr">
              <a:spcBef>
                <a:spcPts val="0"/>
              </a:spcBef>
              <a:buSzPct val="100000"/>
              <a:defRPr sz="4200"/>
            </a:lvl9pPr>
          </a:lstStyle>
          <a:p>
            <a:endParaRPr/>
          </a:p>
        </p:txBody>
      </p:sp>
      <p:sp>
        <p:nvSpPr>
          <p:cNvPr id="572" name="Shape 572"/>
          <p:cNvSpPr txBox="1">
            <a:spLocks noGrp="1"/>
          </p:cNvSpPr>
          <p:nvPr>
            <p:ph type="subTitle" idx="1"/>
          </p:nvPr>
        </p:nvSpPr>
        <p:spPr>
          <a:xfrm>
            <a:off x="265500" y="2803075"/>
            <a:ext cx="4045199" cy="1235100"/>
          </a:xfrm>
          <a:prstGeom prst="rect">
            <a:avLst/>
          </a:prstGeom>
        </p:spPr>
        <p:txBody>
          <a:bodyPr lIns="91425" tIns="91425" rIns="91425" bIns="91425" anchor="t" anchorCtr="0"/>
          <a:lstStyle>
            <a:lvl1pPr algn="ctr">
              <a:lnSpc>
                <a:spcPct val="100000"/>
              </a:lnSpc>
              <a:spcBef>
                <a:spcPts val="0"/>
              </a:spcBef>
              <a:spcAft>
                <a:spcPts val="0"/>
              </a:spcAft>
              <a:buSzPct val="100000"/>
              <a:buNone/>
              <a:defRPr sz="2100"/>
            </a:lvl1pPr>
            <a:lvl2pPr algn="ctr">
              <a:lnSpc>
                <a:spcPct val="100000"/>
              </a:lnSpc>
              <a:spcBef>
                <a:spcPts val="0"/>
              </a:spcBef>
              <a:spcAft>
                <a:spcPts val="0"/>
              </a:spcAft>
              <a:buSzPct val="100000"/>
              <a:buNone/>
              <a:defRPr sz="2100"/>
            </a:lvl2pPr>
            <a:lvl3pPr algn="ctr">
              <a:lnSpc>
                <a:spcPct val="100000"/>
              </a:lnSpc>
              <a:spcBef>
                <a:spcPts val="0"/>
              </a:spcBef>
              <a:spcAft>
                <a:spcPts val="0"/>
              </a:spcAft>
              <a:buSzPct val="100000"/>
              <a:buNone/>
              <a:defRPr sz="2100"/>
            </a:lvl3pPr>
            <a:lvl4pPr algn="ctr">
              <a:lnSpc>
                <a:spcPct val="100000"/>
              </a:lnSpc>
              <a:spcBef>
                <a:spcPts val="0"/>
              </a:spcBef>
              <a:spcAft>
                <a:spcPts val="0"/>
              </a:spcAft>
              <a:buSzPct val="100000"/>
              <a:buNone/>
              <a:defRPr sz="2100"/>
            </a:lvl4pPr>
            <a:lvl5pPr algn="ctr">
              <a:lnSpc>
                <a:spcPct val="100000"/>
              </a:lnSpc>
              <a:spcBef>
                <a:spcPts val="0"/>
              </a:spcBef>
              <a:spcAft>
                <a:spcPts val="0"/>
              </a:spcAft>
              <a:buSzPct val="100000"/>
              <a:buNone/>
              <a:defRPr sz="2100"/>
            </a:lvl5pPr>
            <a:lvl6pPr algn="ctr">
              <a:lnSpc>
                <a:spcPct val="100000"/>
              </a:lnSpc>
              <a:spcBef>
                <a:spcPts val="0"/>
              </a:spcBef>
              <a:spcAft>
                <a:spcPts val="0"/>
              </a:spcAft>
              <a:buSzPct val="100000"/>
              <a:buNone/>
              <a:defRPr sz="2100"/>
            </a:lvl6pPr>
            <a:lvl7pPr algn="ctr">
              <a:lnSpc>
                <a:spcPct val="100000"/>
              </a:lnSpc>
              <a:spcBef>
                <a:spcPts val="0"/>
              </a:spcBef>
              <a:spcAft>
                <a:spcPts val="0"/>
              </a:spcAft>
              <a:buSzPct val="100000"/>
              <a:buNone/>
              <a:defRPr sz="2100"/>
            </a:lvl7pPr>
            <a:lvl8pPr algn="ctr">
              <a:lnSpc>
                <a:spcPct val="100000"/>
              </a:lnSpc>
              <a:spcBef>
                <a:spcPts val="0"/>
              </a:spcBef>
              <a:spcAft>
                <a:spcPts val="0"/>
              </a:spcAft>
              <a:buSzPct val="100000"/>
              <a:buNone/>
              <a:defRPr sz="2100"/>
            </a:lvl8pPr>
            <a:lvl9pPr algn="ctr">
              <a:lnSpc>
                <a:spcPct val="100000"/>
              </a:lnSpc>
              <a:spcBef>
                <a:spcPts val="0"/>
              </a:spcBef>
              <a:spcAft>
                <a:spcPts val="0"/>
              </a:spcAft>
              <a:buSzPct val="100000"/>
              <a:buNone/>
              <a:defRPr sz="2100"/>
            </a:lvl9pPr>
          </a:lstStyle>
          <a:p>
            <a:endParaRPr/>
          </a:p>
        </p:txBody>
      </p:sp>
      <p:sp>
        <p:nvSpPr>
          <p:cNvPr id="573" name="Shape 573"/>
          <p:cNvSpPr txBox="1">
            <a:spLocks noGrp="1"/>
          </p:cNvSpPr>
          <p:nvPr>
            <p:ph type="body" idx="2"/>
          </p:nvPr>
        </p:nvSpPr>
        <p:spPr>
          <a:xfrm>
            <a:off x="4939500" y="724075"/>
            <a:ext cx="3837000" cy="3695099"/>
          </a:xfrm>
          <a:prstGeom prst="rect">
            <a:avLst/>
          </a:prstGeom>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574" name="Shape 574"/>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‹Nr.›</a:t>
            </a:fld>
            <a:endParaRPr lang="e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aption">
    <p:spTree>
      <p:nvGrpSpPr>
        <p:cNvPr id="1" name="Shape 575"/>
        <p:cNvGrpSpPr/>
        <p:nvPr/>
      </p:nvGrpSpPr>
      <p:grpSpPr>
        <a:xfrm>
          <a:off x="0" y="0"/>
          <a:ext cx="0" cy="0"/>
          <a:chOff x="0" y="0"/>
          <a:chExt cx="0" cy="0"/>
        </a:xfrm>
      </p:grpSpPr>
      <p:sp>
        <p:nvSpPr>
          <p:cNvPr id="576" name="Shape 576"/>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a:lnSpc>
                <a:spcPct val="100000"/>
              </a:lnSpc>
              <a:spcBef>
                <a:spcPts val="0"/>
              </a:spcBef>
              <a:spcAft>
                <a:spcPts val="0"/>
              </a:spcAft>
              <a:buNone/>
              <a:defRPr/>
            </a:lvl1pPr>
          </a:lstStyle>
          <a:p>
            <a:endParaRPr/>
          </a:p>
        </p:txBody>
      </p:sp>
      <p:sp>
        <p:nvSpPr>
          <p:cNvPr id="577" name="Shape 577"/>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‹Nr.›</a:t>
            </a:fld>
            <a:endParaRPr lang="e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Big number">
    <p:spTree>
      <p:nvGrpSpPr>
        <p:cNvPr id="1" name="Shape 578"/>
        <p:cNvGrpSpPr/>
        <p:nvPr/>
      </p:nvGrpSpPr>
      <p:grpSpPr>
        <a:xfrm>
          <a:off x="0" y="0"/>
          <a:ext cx="0" cy="0"/>
          <a:chOff x="0" y="0"/>
          <a:chExt cx="0" cy="0"/>
        </a:xfrm>
      </p:grpSpPr>
      <p:sp>
        <p:nvSpPr>
          <p:cNvPr id="579" name="Shape 579"/>
          <p:cNvSpPr txBox="1">
            <a:spLocks noGrp="1"/>
          </p:cNvSpPr>
          <p:nvPr>
            <p:ph type="title"/>
          </p:nvPr>
        </p:nvSpPr>
        <p:spPr>
          <a:xfrm>
            <a:off x="311700" y="1106125"/>
            <a:ext cx="8520599" cy="1963500"/>
          </a:xfrm>
          <a:prstGeom prst="rect">
            <a:avLst/>
          </a:prstGeom>
        </p:spPr>
        <p:txBody>
          <a:bodyPr lIns="91425" tIns="91425" rIns="91425" bIns="91425" anchor="b" anchorCtr="0"/>
          <a:lstStyle>
            <a:lvl1pPr algn="ctr">
              <a:spcBef>
                <a:spcPts val="0"/>
              </a:spcBef>
              <a:buSzPct val="100000"/>
              <a:defRPr sz="12000"/>
            </a:lvl1pPr>
            <a:lvl2pPr algn="ctr">
              <a:spcBef>
                <a:spcPts val="0"/>
              </a:spcBef>
              <a:buSzPct val="100000"/>
              <a:defRPr sz="12000"/>
            </a:lvl2pPr>
            <a:lvl3pPr algn="ctr">
              <a:spcBef>
                <a:spcPts val="0"/>
              </a:spcBef>
              <a:buSzPct val="100000"/>
              <a:defRPr sz="12000"/>
            </a:lvl3pPr>
            <a:lvl4pPr algn="ctr">
              <a:spcBef>
                <a:spcPts val="0"/>
              </a:spcBef>
              <a:buSzPct val="100000"/>
              <a:defRPr sz="12000"/>
            </a:lvl4pPr>
            <a:lvl5pPr algn="ctr">
              <a:spcBef>
                <a:spcPts val="0"/>
              </a:spcBef>
              <a:buSzPct val="100000"/>
              <a:defRPr sz="12000"/>
            </a:lvl5pPr>
            <a:lvl6pPr algn="ctr">
              <a:spcBef>
                <a:spcPts val="0"/>
              </a:spcBef>
              <a:buSzPct val="100000"/>
              <a:defRPr sz="12000"/>
            </a:lvl6pPr>
            <a:lvl7pPr algn="ctr">
              <a:spcBef>
                <a:spcPts val="0"/>
              </a:spcBef>
              <a:buSzPct val="100000"/>
              <a:defRPr sz="12000"/>
            </a:lvl7pPr>
            <a:lvl8pPr algn="ctr">
              <a:spcBef>
                <a:spcPts val="0"/>
              </a:spcBef>
              <a:buSzPct val="100000"/>
              <a:defRPr sz="12000"/>
            </a:lvl8pPr>
            <a:lvl9pPr algn="ctr">
              <a:spcBef>
                <a:spcPts val="0"/>
              </a:spcBef>
              <a:buSzPct val="100000"/>
              <a:defRPr sz="12000"/>
            </a:lvl9pPr>
          </a:lstStyle>
          <a:p>
            <a:endParaRPr/>
          </a:p>
        </p:txBody>
      </p:sp>
      <p:sp>
        <p:nvSpPr>
          <p:cNvPr id="580" name="Shape 580"/>
          <p:cNvSpPr txBox="1">
            <a:spLocks noGrp="1"/>
          </p:cNvSpPr>
          <p:nvPr>
            <p:ph type="body" idx="1"/>
          </p:nvPr>
        </p:nvSpPr>
        <p:spPr>
          <a:xfrm>
            <a:off x="311700" y="3152225"/>
            <a:ext cx="8520599" cy="1300800"/>
          </a:xfrm>
          <a:prstGeom prst="rect">
            <a:avLst/>
          </a:prstGeom>
        </p:spPr>
        <p:txBody>
          <a:bodyPr lIns="91425" tIns="91425" rIns="91425" bIns="91425" anchor="t" anchorCtr="0"/>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a:endParaRPr/>
          </a:p>
        </p:txBody>
      </p:sp>
      <p:sp>
        <p:nvSpPr>
          <p:cNvPr id="581" name="Shape 581"/>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‹Nr.›</a:t>
            </a:fld>
            <a:endParaRPr lang="e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82"/>
        <p:cNvGrpSpPr/>
        <p:nvPr/>
      </p:nvGrpSpPr>
      <p:grpSpPr>
        <a:xfrm>
          <a:off x="0" y="0"/>
          <a:ext cx="0" cy="0"/>
          <a:chOff x="0" y="0"/>
          <a:chExt cx="0" cy="0"/>
        </a:xfrm>
      </p:grpSpPr>
      <p:sp>
        <p:nvSpPr>
          <p:cNvPr id="583" name="Shape 583"/>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‹Nr.›</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Blank w/ title &amp; subtitle">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28614" y="393033"/>
            <a:ext cx="8503920" cy="411480"/>
          </a:xfrm>
          <a:prstGeom prst="rect">
            <a:avLst/>
          </a:prstGeom>
          <a:noFill/>
          <a:ln>
            <a:noFill/>
          </a:ln>
        </p:spPr>
        <p:txBody>
          <a:bodyPr lIns="68575" tIns="68575" rIns="68575" bIns="68575" anchor="ctr" anchorCtr="0"/>
          <a:lstStyle>
            <a:lvl1pPr rtl="0">
              <a:spcBef>
                <a:spcPts val="0"/>
              </a:spcBef>
              <a:defRPr sz="3600" b="1" i="0" baseline="0">
                <a:solidFill>
                  <a:schemeClr val="dk1"/>
                </a:solidFill>
                <a:latin typeface="Lato"/>
                <a:ea typeface="Lato"/>
                <a:cs typeface="Lato"/>
                <a:sym typeface="Lato"/>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5" name="Shape 15"/>
          <p:cNvSpPr txBox="1">
            <a:spLocks noGrp="1"/>
          </p:cNvSpPr>
          <p:nvPr>
            <p:ph type="body" idx="1"/>
          </p:nvPr>
        </p:nvSpPr>
        <p:spPr>
          <a:xfrm>
            <a:off x="328612" y="1350168"/>
            <a:ext cx="8503443" cy="2658666"/>
          </a:xfrm>
          <a:prstGeom prst="rect">
            <a:avLst/>
          </a:prstGeom>
          <a:noFill/>
          <a:ln>
            <a:noFill/>
          </a:ln>
        </p:spPr>
        <p:txBody>
          <a:bodyPr lIns="68575" tIns="68575" rIns="68575" bIns="68575" anchor="t" anchorCtr="0"/>
          <a:lstStyle>
            <a:lvl1pPr rtl="0">
              <a:spcBef>
                <a:spcPts val="0"/>
              </a:spcBef>
              <a:defRPr sz="2700" baseline="0">
                <a:solidFill>
                  <a:schemeClr val="dk1"/>
                </a:solidFill>
                <a:latin typeface="Lato"/>
                <a:ea typeface="Lato"/>
                <a:cs typeface="Lato"/>
                <a:sym typeface="Lato"/>
              </a:defRPr>
            </a:lvl1pPr>
            <a:lvl2pPr marL="139700" indent="127000" rtl="0">
              <a:spcBef>
                <a:spcPts val="0"/>
              </a:spcBef>
              <a:defRPr sz="3000"/>
            </a:lvl2pPr>
            <a:lvl3pPr marL="279400" indent="266700" rtl="0">
              <a:lnSpc>
                <a:spcPct val="100000"/>
              </a:lnSpc>
              <a:spcBef>
                <a:spcPts val="0"/>
              </a:spcBef>
              <a:defRPr sz="2100" baseline="0"/>
            </a:lvl3pPr>
            <a:lvl4pPr marL="406400" indent="139700" rtl="0">
              <a:spcBef>
                <a:spcPts val="0"/>
              </a:spcBef>
              <a:defRPr/>
            </a:lvl4pPr>
            <a:lvl5pPr marL="546100" indent="139700" rtl="0">
              <a:spcBef>
                <a:spcPts val="0"/>
              </a:spcBef>
              <a:defRPr/>
            </a:lvl5pPr>
            <a:lvl6pPr rtl="0">
              <a:spcBef>
                <a:spcPts val="0"/>
              </a:spcBef>
              <a:defRPr sz="900" cap="none" baseline="0">
                <a:solidFill>
                  <a:srgbClr val="95BC46"/>
                </a:solidFill>
                <a:latin typeface="Open Sans"/>
                <a:ea typeface="Open Sans"/>
                <a:cs typeface="Open Sans"/>
                <a:sym typeface="Open Sans"/>
              </a:defRPr>
            </a:lvl6pPr>
            <a:lvl7pPr rtl="0">
              <a:spcBef>
                <a:spcPts val="0"/>
              </a:spcBef>
              <a:defRPr sz="1400">
                <a:solidFill>
                  <a:schemeClr val="dk1"/>
                </a:solidFill>
                <a:latin typeface="Lato"/>
                <a:ea typeface="Lato"/>
                <a:cs typeface="Lato"/>
                <a:sym typeface="Lato"/>
              </a:defRPr>
            </a:lvl7pPr>
            <a:lvl8pPr rtl="0">
              <a:spcBef>
                <a:spcPts val="0"/>
              </a:spcBef>
              <a:defRPr sz="1400">
                <a:solidFill>
                  <a:schemeClr val="dk1"/>
                </a:solidFill>
                <a:latin typeface="Lato"/>
                <a:ea typeface="Lato"/>
                <a:cs typeface="Lato"/>
                <a:sym typeface="Lato"/>
              </a:defRPr>
            </a:lvl8pPr>
            <a:lvl9pPr rtl="0">
              <a:spcBef>
                <a:spcPts val="0"/>
              </a:spcBef>
              <a:defRPr sz="1400">
                <a:solidFill>
                  <a:schemeClr val="dk1"/>
                </a:solidFill>
                <a:latin typeface="Lato"/>
                <a:ea typeface="Lato"/>
                <a:cs typeface="Lato"/>
                <a:sym typeface="Lato"/>
              </a:defRPr>
            </a:lvl9pPr>
          </a:lstStyle>
          <a:p>
            <a:endParaRPr/>
          </a:p>
        </p:txBody>
      </p:sp>
      <p:pic>
        <p:nvPicPr>
          <p:cNvPr id="16" name="Shape 16"/>
          <p:cNvPicPr preferRelativeResize="0"/>
          <p:nvPr/>
        </p:nvPicPr>
        <p:blipFill rotWithShape="1">
          <a:blip r:embed="rId2">
            <a:alphaModFix/>
          </a:blip>
          <a:srcRect/>
          <a:stretch/>
        </p:blipFill>
        <p:spPr>
          <a:xfrm>
            <a:off x="8117340" y="4560889"/>
            <a:ext cx="413290" cy="413290"/>
          </a:xfrm>
          <a:prstGeom prst="rect">
            <a:avLst/>
          </a:prstGeom>
          <a:noFill/>
          <a:ln>
            <a:noFill/>
          </a:ln>
        </p:spPr>
      </p:pic>
      <p:pic>
        <p:nvPicPr>
          <p:cNvPr id="17" name="Shape 17"/>
          <p:cNvPicPr preferRelativeResize="0"/>
          <p:nvPr/>
        </p:nvPicPr>
        <p:blipFill rotWithShape="1">
          <a:blip r:embed="rId3">
            <a:alphaModFix/>
          </a:blip>
          <a:srcRect/>
          <a:stretch/>
        </p:blipFill>
        <p:spPr>
          <a:xfrm>
            <a:off x="8530632" y="969"/>
            <a:ext cx="619331" cy="514849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Blank w/ title">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328614" y="415604"/>
            <a:ext cx="8503920" cy="411480"/>
          </a:xfrm>
          <a:prstGeom prst="rect">
            <a:avLst/>
          </a:prstGeom>
          <a:noFill/>
          <a:ln>
            <a:noFill/>
          </a:ln>
        </p:spPr>
        <p:txBody>
          <a:bodyPr lIns="68575" tIns="68575" rIns="68575" bIns="68575" anchor="ctr" anchorCtr="0"/>
          <a:lstStyle>
            <a:lvl1pPr rtl="0">
              <a:spcBef>
                <a:spcPts val="0"/>
              </a:spcBef>
              <a:defRPr sz="2400" baseline="0">
                <a:solidFill>
                  <a:schemeClr val="dk1"/>
                </a:solidFill>
                <a:latin typeface="Lato"/>
                <a:ea typeface="Lato"/>
                <a:cs typeface="Lato"/>
                <a:sym typeface="Lato"/>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1"/>
          </p:nvPr>
        </p:nvSpPr>
        <p:spPr>
          <a:xfrm>
            <a:off x="328612" y="1115170"/>
            <a:ext cx="4120142" cy="3196083"/>
          </a:xfrm>
          <a:prstGeom prst="rect">
            <a:avLst/>
          </a:prstGeom>
          <a:noFill/>
          <a:ln>
            <a:noFill/>
          </a:ln>
        </p:spPr>
        <p:txBody>
          <a:bodyPr lIns="68575" tIns="68575" rIns="68575" bIns="68575" anchor="t" anchorCtr="0"/>
          <a:lstStyle>
            <a:lvl1pPr rtl="0">
              <a:spcBef>
                <a:spcPts val="0"/>
              </a:spcBef>
              <a:defRPr sz="2700" baseline="0">
                <a:solidFill>
                  <a:schemeClr val="dk1"/>
                </a:solidFill>
                <a:latin typeface="Lato"/>
                <a:ea typeface="Lato"/>
                <a:cs typeface="Lato"/>
                <a:sym typeface="Lato"/>
              </a:defRPr>
            </a:lvl1pPr>
            <a:lvl2pPr marL="139700" indent="127000" rtl="0">
              <a:spcBef>
                <a:spcPts val="0"/>
              </a:spcBef>
              <a:defRPr/>
            </a:lvl2pPr>
            <a:lvl3pPr marL="279400" indent="127000" rtl="0">
              <a:spcBef>
                <a:spcPts val="0"/>
              </a:spcBef>
              <a:defRPr/>
            </a:lvl3pPr>
            <a:lvl4pPr marL="406400" indent="139700" rtl="0">
              <a:spcBef>
                <a:spcPts val="0"/>
              </a:spcBef>
              <a:defRPr/>
            </a:lvl4pPr>
            <a:lvl5pPr marL="546100" indent="139700" rtl="0">
              <a:spcBef>
                <a:spcPts val="0"/>
              </a:spcBef>
              <a:defRPr/>
            </a:lvl5pPr>
            <a:lvl6pPr rtl="0">
              <a:spcBef>
                <a:spcPts val="0"/>
              </a:spcBef>
              <a:defRPr sz="900" cap="none" baseline="0">
                <a:solidFill>
                  <a:srgbClr val="95BC46"/>
                </a:solidFill>
                <a:latin typeface="Open Sans"/>
                <a:ea typeface="Open Sans"/>
                <a:cs typeface="Open Sans"/>
                <a:sym typeface="Open Sans"/>
              </a:defRPr>
            </a:lvl6pPr>
            <a:lvl7pPr rtl="0">
              <a:spcBef>
                <a:spcPts val="0"/>
              </a:spcBef>
              <a:defRPr sz="1400">
                <a:solidFill>
                  <a:schemeClr val="dk1"/>
                </a:solidFill>
                <a:latin typeface="Lato"/>
                <a:ea typeface="Lato"/>
                <a:cs typeface="Lato"/>
                <a:sym typeface="Lato"/>
              </a:defRPr>
            </a:lvl7pPr>
            <a:lvl8pPr rtl="0">
              <a:spcBef>
                <a:spcPts val="0"/>
              </a:spcBef>
              <a:defRPr sz="1400">
                <a:solidFill>
                  <a:schemeClr val="dk1"/>
                </a:solidFill>
                <a:latin typeface="Lato"/>
                <a:ea typeface="Lato"/>
                <a:cs typeface="Lato"/>
                <a:sym typeface="Lato"/>
              </a:defRPr>
            </a:lvl8pPr>
            <a:lvl9pPr rtl="0">
              <a:spcBef>
                <a:spcPts val="0"/>
              </a:spcBef>
              <a:defRPr sz="1400">
                <a:solidFill>
                  <a:schemeClr val="dk1"/>
                </a:solidFill>
                <a:latin typeface="Lato"/>
                <a:ea typeface="Lato"/>
                <a:cs typeface="Lato"/>
                <a:sym typeface="Lato"/>
              </a:defRPr>
            </a:lvl9pPr>
          </a:lstStyle>
          <a:p>
            <a:endParaRPr/>
          </a:p>
        </p:txBody>
      </p:sp>
      <p:sp>
        <p:nvSpPr>
          <p:cNvPr id="21" name="Shape 21"/>
          <p:cNvSpPr txBox="1">
            <a:spLocks noGrp="1"/>
          </p:cNvSpPr>
          <p:nvPr>
            <p:ph type="body" idx="2"/>
          </p:nvPr>
        </p:nvSpPr>
        <p:spPr>
          <a:xfrm>
            <a:off x="4580574" y="1115170"/>
            <a:ext cx="4120142" cy="3196083"/>
          </a:xfrm>
          <a:prstGeom prst="rect">
            <a:avLst/>
          </a:prstGeom>
          <a:noFill/>
          <a:ln>
            <a:noFill/>
          </a:ln>
        </p:spPr>
        <p:txBody>
          <a:bodyPr lIns="68575" tIns="68575" rIns="68575" bIns="68575" anchor="t" anchorCtr="0"/>
          <a:lstStyle>
            <a:lvl1pPr rtl="0">
              <a:spcBef>
                <a:spcPts val="0"/>
              </a:spcBef>
              <a:defRPr sz="2700" baseline="0">
                <a:solidFill>
                  <a:schemeClr val="dk1"/>
                </a:solidFill>
                <a:latin typeface="Lato"/>
                <a:ea typeface="Lato"/>
                <a:cs typeface="Lato"/>
                <a:sym typeface="Lato"/>
              </a:defRPr>
            </a:lvl1pPr>
            <a:lvl2pPr marL="139700" indent="127000" rtl="0">
              <a:spcBef>
                <a:spcPts val="0"/>
              </a:spcBef>
              <a:defRPr/>
            </a:lvl2pPr>
            <a:lvl3pPr marL="279400" indent="127000" rtl="0">
              <a:spcBef>
                <a:spcPts val="0"/>
              </a:spcBef>
              <a:defRPr/>
            </a:lvl3pPr>
            <a:lvl4pPr marL="406400" indent="139700" rtl="0">
              <a:spcBef>
                <a:spcPts val="0"/>
              </a:spcBef>
              <a:defRPr/>
            </a:lvl4pPr>
            <a:lvl5pPr marL="546100" indent="139700" rtl="0">
              <a:spcBef>
                <a:spcPts val="0"/>
              </a:spcBef>
              <a:defRPr/>
            </a:lvl5pPr>
            <a:lvl6pPr rtl="0">
              <a:spcBef>
                <a:spcPts val="0"/>
              </a:spcBef>
              <a:defRPr sz="900" cap="none" baseline="0">
                <a:solidFill>
                  <a:srgbClr val="95BC46"/>
                </a:solidFill>
                <a:latin typeface="Open Sans"/>
                <a:ea typeface="Open Sans"/>
                <a:cs typeface="Open Sans"/>
                <a:sym typeface="Open Sans"/>
              </a:defRPr>
            </a:lvl6pPr>
            <a:lvl7pPr rtl="0">
              <a:spcBef>
                <a:spcPts val="0"/>
              </a:spcBef>
              <a:defRPr sz="1400">
                <a:solidFill>
                  <a:schemeClr val="dk1"/>
                </a:solidFill>
                <a:latin typeface="Lato"/>
                <a:ea typeface="Lato"/>
                <a:cs typeface="Lato"/>
                <a:sym typeface="Lato"/>
              </a:defRPr>
            </a:lvl7pPr>
            <a:lvl8pPr rtl="0">
              <a:spcBef>
                <a:spcPts val="0"/>
              </a:spcBef>
              <a:defRPr sz="1400">
                <a:solidFill>
                  <a:schemeClr val="dk1"/>
                </a:solidFill>
                <a:latin typeface="Lato"/>
                <a:ea typeface="Lato"/>
                <a:cs typeface="Lato"/>
                <a:sym typeface="Lato"/>
              </a:defRPr>
            </a:lvl8pPr>
            <a:lvl9pPr rtl="0">
              <a:spcBef>
                <a:spcPts val="0"/>
              </a:spcBef>
              <a:defRPr sz="1400">
                <a:solidFill>
                  <a:schemeClr val="dk1"/>
                </a:solidFill>
                <a:latin typeface="Lato"/>
                <a:ea typeface="Lato"/>
                <a:cs typeface="Lato"/>
                <a:sym typeface="Lato"/>
              </a:defRPr>
            </a:lvl9pPr>
          </a:lstStyle>
          <a:p>
            <a:endParaRPr/>
          </a:p>
        </p:txBody>
      </p:sp>
      <p:pic>
        <p:nvPicPr>
          <p:cNvPr id="22" name="Shape 22"/>
          <p:cNvPicPr preferRelativeResize="0"/>
          <p:nvPr/>
        </p:nvPicPr>
        <p:blipFill rotWithShape="1">
          <a:blip r:embed="rId2">
            <a:alphaModFix/>
          </a:blip>
          <a:srcRect/>
          <a:stretch/>
        </p:blipFill>
        <p:spPr>
          <a:xfrm>
            <a:off x="8117340" y="4560889"/>
            <a:ext cx="413290" cy="413290"/>
          </a:xfrm>
          <a:prstGeom prst="rect">
            <a:avLst/>
          </a:prstGeom>
          <a:noFill/>
          <a:ln>
            <a:noFill/>
          </a:ln>
        </p:spPr>
      </p:pic>
      <p:pic>
        <p:nvPicPr>
          <p:cNvPr id="23" name="Shape 23"/>
          <p:cNvPicPr preferRelativeResize="0"/>
          <p:nvPr/>
        </p:nvPicPr>
        <p:blipFill rotWithShape="1">
          <a:blip r:embed="rId3">
            <a:alphaModFix/>
          </a:blip>
          <a:srcRect/>
          <a:stretch/>
        </p:blipFill>
        <p:spPr>
          <a:xfrm>
            <a:off x="8530419" y="0"/>
            <a:ext cx="620166" cy="515542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17341" y="4560889"/>
            <a:ext cx="413291" cy="413291"/>
          </a:xfrm>
          <a:prstGeom prst="rect">
            <a:avLst/>
          </a:prstGeom>
        </p:spPr>
      </p:pic>
      <p:pic>
        <p:nvPicPr>
          <p:cNvPr id="10" name="Picture 9"/>
          <p:cNvPicPr>
            <a:picLocks noChangeAspect="1"/>
          </p:cNvPicPr>
          <p:nvPr/>
        </p:nvPicPr>
        <p:blipFill>
          <a:blip r:embed="rId3"/>
          <a:stretch>
            <a:fillRect/>
          </a:stretch>
        </p:blipFill>
        <p:spPr>
          <a:xfrm>
            <a:off x="8530632" y="969"/>
            <a:ext cx="619332" cy="5148495"/>
          </a:xfrm>
          <a:prstGeom prst="rect">
            <a:avLst/>
          </a:prstGeom>
        </p:spPr>
      </p:pic>
    </p:spTree>
    <p:extLst>
      <p:ext uri="{BB962C8B-B14F-4D97-AF65-F5344CB8AC3E}">
        <p14:creationId xmlns:p14="http://schemas.microsoft.com/office/powerpoint/2010/main" val="140292616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ig Words">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17341" y="4560889"/>
            <a:ext cx="413291" cy="413291"/>
          </a:xfrm>
          <a:prstGeom prst="rect">
            <a:avLst/>
          </a:prstGeom>
        </p:spPr>
      </p:pic>
      <p:pic>
        <p:nvPicPr>
          <p:cNvPr id="10" name="Picture 9"/>
          <p:cNvPicPr>
            <a:picLocks noChangeAspect="1"/>
          </p:cNvPicPr>
          <p:nvPr/>
        </p:nvPicPr>
        <p:blipFill>
          <a:blip r:embed="rId3"/>
          <a:stretch>
            <a:fillRect/>
          </a:stretch>
        </p:blipFill>
        <p:spPr>
          <a:xfrm>
            <a:off x="8530632" y="969"/>
            <a:ext cx="619332" cy="5148495"/>
          </a:xfrm>
          <a:prstGeom prst="rect">
            <a:avLst/>
          </a:prstGeom>
        </p:spPr>
      </p:pic>
      <p:sp>
        <p:nvSpPr>
          <p:cNvPr id="4" name="Text Placeholder 3"/>
          <p:cNvSpPr>
            <a:spLocks noGrp="1"/>
          </p:cNvSpPr>
          <p:nvPr>
            <p:ph type="body" sz="quarter" idx="10" hasCustomPrompt="1"/>
          </p:nvPr>
        </p:nvSpPr>
        <p:spPr>
          <a:xfrm>
            <a:off x="977266" y="240030"/>
            <a:ext cx="6583680" cy="4457700"/>
          </a:xfrm>
        </p:spPr>
        <p:txBody>
          <a:bodyPr anchor="ctr">
            <a:normAutofit/>
          </a:bodyPr>
          <a:lstStyle>
            <a:lvl1pPr marL="137160" indent="0" algn="ctr">
              <a:buNone/>
              <a:defRPr sz="5000" baseline="0"/>
            </a:lvl1pPr>
            <a:lvl2pPr marL="274320" indent="0">
              <a:buNone/>
              <a:defRPr/>
            </a:lvl2pPr>
            <a:lvl3pPr marL="411480" indent="0">
              <a:buNone/>
              <a:defRPr/>
            </a:lvl3pPr>
            <a:lvl4pPr marL="548640" indent="0">
              <a:buNone/>
              <a:defRPr/>
            </a:lvl4pPr>
            <a:lvl5pPr marL="685800" indent="0">
              <a:buNone/>
              <a:defRPr/>
            </a:lvl5pPr>
          </a:lstStyle>
          <a:p>
            <a:pPr lvl="0"/>
            <a:r>
              <a:rPr lang="en-US" dirty="0" smtClean="0"/>
              <a:t>Click to make</a:t>
            </a:r>
          </a:p>
          <a:p>
            <a:pPr lvl="0"/>
            <a:r>
              <a:rPr lang="en-US" dirty="0" smtClean="0"/>
              <a:t>big statement</a:t>
            </a:r>
            <a:endParaRPr lang="en-US" dirty="0"/>
          </a:p>
        </p:txBody>
      </p:sp>
    </p:spTree>
    <p:extLst>
      <p:ext uri="{BB962C8B-B14F-4D97-AF65-F5344CB8AC3E}">
        <p14:creationId xmlns:p14="http://schemas.microsoft.com/office/powerpoint/2010/main" val="235711606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Blank white">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885520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543"/>
        <p:cNvGrpSpPr/>
        <p:nvPr/>
      </p:nvGrpSpPr>
      <p:grpSpPr>
        <a:xfrm>
          <a:off x="0" y="0"/>
          <a:ext cx="0" cy="0"/>
          <a:chOff x="0" y="0"/>
          <a:chExt cx="0" cy="0"/>
        </a:xfrm>
      </p:grpSpPr>
      <p:sp>
        <p:nvSpPr>
          <p:cNvPr id="544" name="Shape 544"/>
          <p:cNvSpPr txBox="1">
            <a:spLocks noGrp="1"/>
          </p:cNvSpPr>
          <p:nvPr>
            <p:ph type="ctrTitle"/>
          </p:nvPr>
        </p:nvSpPr>
        <p:spPr>
          <a:xfrm>
            <a:off x="311708" y="744575"/>
            <a:ext cx="8520599" cy="2052599"/>
          </a:xfrm>
          <a:prstGeom prst="rect">
            <a:avLst/>
          </a:prstGeom>
        </p:spPr>
        <p:txBody>
          <a:bodyPr lIns="91425" tIns="91425" rIns="91425" bIns="91425" anchor="b" anchorCtr="0"/>
          <a:lstStyle>
            <a:lvl1pPr algn="ctr">
              <a:spcBef>
                <a:spcPts val="0"/>
              </a:spcBef>
              <a:buSzPct val="100000"/>
              <a:defRPr sz="5200"/>
            </a:lvl1pPr>
            <a:lvl2pPr algn="ctr">
              <a:spcBef>
                <a:spcPts val="0"/>
              </a:spcBef>
              <a:buSzPct val="100000"/>
              <a:defRPr sz="5200"/>
            </a:lvl2pPr>
            <a:lvl3pPr algn="ctr">
              <a:spcBef>
                <a:spcPts val="0"/>
              </a:spcBef>
              <a:buSzPct val="100000"/>
              <a:defRPr sz="5200"/>
            </a:lvl3pPr>
            <a:lvl4pPr algn="ctr">
              <a:spcBef>
                <a:spcPts val="0"/>
              </a:spcBef>
              <a:buSzPct val="100000"/>
              <a:defRPr sz="5200"/>
            </a:lvl4pPr>
            <a:lvl5pPr algn="ctr">
              <a:spcBef>
                <a:spcPts val="0"/>
              </a:spcBef>
              <a:buSzPct val="100000"/>
              <a:defRPr sz="5200"/>
            </a:lvl5pPr>
            <a:lvl6pPr algn="ctr">
              <a:spcBef>
                <a:spcPts val="0"/>
              </a:spcBef>
              <a:buSzPct val="100000"/>
              <a:defRPr sz="5200"/>
            </a:lvl6pPr>
            <a:lvl7pPr algn="ctr">
              <a:spcBef>
                <a:spcPts val="0"/>
              </a:spcBef>
              <a:buSzPct val="100000"/>
              <a:defRPr sz="5200"/>
            </a:lvl7pPr>
            <a:lvl8pPr algn="ctr">
              <a:spcBef>
                <a:spcPts val="0"/>
              </a:spcBef>
              <a:buSzPct val="100000"/>
              <a:defRPr sz="5200"/>
            </a:lvl8pPr>
            <a:lvl9pPr algn="ctr">
              <a:spcBef>
                <a:spcPts val="0"/>
              </a:spcBef>
              <a:buSzPct val="100000"/>
              <a:defRPr sz="5200"/>
            </a:lvl9pPr>
          </a:lstStyle>
          <a:p>
            <a:endParaRPr/>
          </a:p>
        </p:txBody>
      </p:sp>
      <p:sp>
        <p:nvSpPr>
          <p:cNvPr id="545" name="Shape 545"/>
          <p:cNvSpPr txBox="1">
            <a:spLocks noGrp="1"/>
          </p:cNvSpPr>
          <p:nvPr>
            <p:ph type="subTitle" idx="1"/>
          </p:nvPr>
        </p:nvSpPr>
        <p:spPr>
          <a:xfrm>
            <a:off x="311700" y="2834125"/>
            <a:ext cx="8520599" cy="792600"/>
          </a:xfrm>
          <a:prstGeom prst="rect">
            <a:avLst/>
          </a:prstGeom>
        </p:spPr>
        <p:txBody>
          <a:bodyPr lIns="91425" tIns="91425" rIns="91425" bIns="91425" anchor="t" anchorCtr="0"/>
          <a:lstStyle>
            <a:lvl1pPr algn="ctr">
              <a:lnSpc>
                <a:spcPct val="100000"/>
              </a:lnSpc>
              <a:spcBef>
                <a:spcPts val="0"/>
              </a:spcBef>
              <a:spcAft>
                <a:spcPts val="0"/>
              </a:spcAft>
              <a:buSzPct val="100000"/>
              <a:buNone/>
              <a:defRPr sz="2800"/>
            </a:lvl1pPr>
            <a:lvl2pPr algn="ctr">
              <a:lnSpc>
                <a:spcPct val="100000"/>
              </a:lnSpc>
              <a:spcBef>
                <a:spcPts val="0"/>
              </a:spcBef>
              <a:spcAft>
                <a:spcPts val="0"/>
              </a:spcAft>
              <a:buSzPct val="100000"/>
              <a:buNone/>
              <a:defRPr sz="2800"/>
            </a:lvl2pPr>
            <a:lvl3pPr algn="ctr">
              <a:lnSpc>
                <a:spcPct val="100000"/>
              </a:lnSpc>
              <a:spcBef>
                <a:spcPts val="0"/>
              </a:spcBef>
              <a:spcAft>
                <a:spcPts val="0"/>
              </a:spcAft>
              <a:buSzPct val="100000"/>
              <a:buNone/>
              <a:defRPr sz="2800"/>
            </a:lvl3pPr>
            <a:lvl4pPr algn="ctr">
              <a:lnSpc>
                <a:spcPct val="100000"/>
              </a:lnSpc>
              <a:spcBef>
                <a:spcPts val="0"/>
              </a:spcBef>
              <a:spcAft>
                <a:spcPts val="0"/>
              </a:spcAft>
              <a:buSzPct val="100000"/>
              <a:buNone/>
              <a:defRPr sz="2800"/>
            </a:lvl4pPr>
            <a:lvl5pPr algn="ctr">
              <a:lnSpc>
                <a:spcPct val="100000"/>
              </a:lnSpc>
              <a:spcBef>
                <a:spcPts val="0"/>
              </a:spcBef>
              <a:spcAft>
                <a:spcPts val="0"/>
              </a:spcAft>
              <a:buSzPct val="100000"/>
              <a:buNone/>
              <a:defRPr sz="2800"/>
            </a:lvl5pPr>
            <a:lvl6pPr algn="ctr">
              <a:lnSpc>
                <a:spcPct val="100000"/>
              </a:lnSpc>
              <a:spcBef>
                <a:spcPts val="0"/>
              </a:spcBef>
              <a:spcAft>
                <a:spcPts val="0"/>
              </a:spcAft>
              <a:buSzPct val="100000"/>
              <a:buNone/>
              <a:defRPr sz="2800"/>
            </a:lvl6pPr>
            <a:lvl7pPr algn="ctr">
              <a:lnSpc>
                <a:spcPct val="100000"/>
              </a:lnSpc>
              <a:spcBef>
                <a:spcPts val="0"/>
              </a:spcBef>
              <a:spcAft>
                <a:spcPts val="0"/>
              </a:spcAft>
              <a:buSzPct val="100000"/>
              <a:buNone/>
              <a:defRPr sz="2800"/>
            </a:lvl7pPr>
            <a:lvl8pPr algn="ctr">
              <a:lnSpc>
                <a:spcPct val="100000"/>
              </a:lnSpc>
              <a:spcBef>
                <a:spcPts val="0"/>
              </a:spcBef>
              <a:spcAft>
                <a:spcPts val="0"/>
              </a:spcAft>
              <a:buSzPct val="100000"/>
              <a:buNone/>
              <a:defRPr sz="2800"/>
            </a:lvl8pPr>
            <a:lvl9pPr algn="ctr">
              <a:lnSpc>
                <a:spcPct val="100000"/>
              </a:lnSpc>
              <a:spcBef>
                <a:spcPts val="0"/>
              </a:spcBef>
              <a:spcAft>
                <a:spcPts val="0"/>
              </a:spcAft>
              <a:buSzPct val="100000"/>
              <a:buNone/>
              <a:defRPr sz="2800"/>
            </a:lvl9pPr>
          </a:lstStyle>
          <a:p>
            <a:endParaRPr/>
          </a:p>
        </p:txBody>
      </p:sp>
      <p:sp>
        <p:nvSpPr>
          <p:cNvPr id="546" name="Shape 546"/>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‹Nr.›</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Shape 547"/>
        <p:cNvGrpSpPr/>
        <p:nvPr/>
      </p:nvGrpSpPr>
      <p:grpSpPr>
        <a:xfrm>
          <a:off x="0" y="0"/>
          <a:ext cx="0" cy="0"/>
          <a:chOff x="0" y="0"/>
          <a:chExt cx="0" cy="0"/>
        </a:xfrm>
      </p:grpSpPr>
      <p:sp>
        <p:nvSpPr>
          <p:cNvPr id="548" name="Shape 548"/>
          <p:cNvSpPr txBox="1">
            <a:spLocks noGrp="1"/>
          </p:cNvSpPr>
          <p:nvPr>
            <p:ph type="title"/>
          </p:nvPr>
        </p:nvSpPr>
        <p:spPr>
          <a:xfrm>
            <a:off x="311700" y="2150850"/>
            <a:ext cx="8520599" cy="841800"/>
          </a:xfrm>
          <a:prstGeom prst="rect">
            <a:avLst/>
          </a:prstGeom>
        </p:spPr>
        <p:txBody>
          <a:bodyPr lIns="91425" tIns="91425" rIns="91425" bIns="91425" anchor="ctr" anchorCtr="0"/>
          <a:lstStyle>
            <a:lvl1pPr algn="ctr">
              <a:spcBef>
                <a:spcPts val="0"/>
              </a:spcBef>
              <a:buSzPct val="100000"/>
              <a:defRPr sz="3600"/>
            </a:lvl1pPr>
            <a:lvl2pPr algn="ctr">
              <a:spcBef>
                <a:spcPts val="0"/>
              </a:spcBef>
              <a:buSzPct val="100000"/>
              <a:defRPr sz="3600"/>
            </a:lvl2pPr>
            <a:lvl3pPr algn="ctr">
              <a:spcBef>
                <a:spcPts val="0"/>
              </a:spcBef>
              <a:buSzPct val="100000"/>
              <a:defRPr sz="3600"/>
            </a:lvl3pPr>
            <a:lvl4pPr algn="ctr">
              <a:spcBef>
                <a:spcPts val="0"/>
              </a:spcBef>
              <a:buSzPct val="100000"/>
              <a:defRPr sz="3600"/>
            </a:lvl4pPr>
            <a:lvl5pPr algn="ctr">
              <a:spcBef>
                <a:spcPts val="0"/>
              </a:spcBef>
              <a:buSzPct val="100000"/>
              <a:defRPr sz="3600"/>
            </a:lvl5pPr>
            <a:lvl6pPr algn="ctr">
              <a:spcBef>
                <a:spcPts val="0"/>
              </a:spcBef>
              <a:buSzPct val="100000"/>
              <a:defRPr sz="3600"/>
            </a:lvl6pPr>
            <a:lvl7pPr algn="ctr">
              <a:spcBef>
                <a:spcPts val="0"/>
              </a:spcBef>
              <a:buSzPct val="100000"/>
              <a:defRPr sz="3600"/>
            </a:lvl7pPr>
            <a:lvl8pPr algn="ctr">
              <a:spcBef>
                <a:spcPts val="0"/>
              </a:spcBef>
              <a:buSzPct val="100000"/>
              <a:defRPr sz="3600"/>
            </a:lvl8pPr>
            <a:lvl9pPr algn="ctr">
              <a:spcBef>
                <a:spcPts val="0"/>
              </a:spcBef>
              <a:buSzPct val="100000"/>
              <a:defRPr sz="3600"/>
            </a:lvl9pPr>
          </a:lstStyle>
          <a:p>
            <a:endParaRPr/>
          </a:p>
        </p:txBody>
      </p:sp>
      <p:sp>
        <p:nvSpPr>
          <p:cNvPr id="549" name="Shape 549"/>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‹Nr.›</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550"/>
        <p:cNvGrpSpPr/>
        <p:nvPr/>
      </p:nvGrpSpPr>
      <p:grpSpPr>
        <a:xfrm>
          <a:off x="0" y="0"/>
          <a:ext cx="0" cy="0"/>
          <a:chOff x="0" y="0"/>
          <a:chExt cx="0" cy="0"/>
        </a:xfrm>
      </p:grpSpPr>
      <p:sp>
        <p:nvSpPr>
          <p:cNvPr id="551" name="Shape 551"/>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552" name="Shape 552"/>
          <p:cNvSpPr txBox="1">
            <a:spLocks noGrp="1"/>
          </p:cNvSpPr>
          <p:nvPr>
            <p:ph type="body" idx="1"/>
          </p:nvPr>
        </p:nvSpPr>
        <p:spPr>
          <a:xfrm>
            <a:off x="311700" y="1152475"/>
            <a:ext cx="8520599" cy="34164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553" name="Shape 553"/>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‹Nr.›</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328614" y="304137"/>
            <a:ext cx="8408191" cy="963878"/>
          </a:xfrm>
          <a:prstGeom prst="rect">
            <a:avLst/>
          </a:prstGeom>
          <a:noFill/>
          <a:ln>
            <a:noFill/>
          </a:ln>
        </p:spPr>
        <p:txBody>
          <a:bodyPr lIns="68575" tIns="68575" rIns="68575" bIns="68575" anchor="ctr" anchorCtr="0"/>
          <a:lstStyle>
            <a:lvl1pPr marL="0" marR="0" indent="0" algn="l" rtl="0">
              <a:lnSpc>
                <a:spcPct val="90000"/>
              </a:lnSpc>
              <a:spcBef>
                <a:spcPts val="0"/>
              </a:spcBef>
              <a:buClr>
                <a:schemeClr val="dk1"/>
              </a:buClr>
              <a:buSzPct val="30555"/>
              <a:buFont typeface="Lato"/>
              <a:buNone/>
              <a:defRPr sz="3600" b="0" i="0" u="none" strike="noStrike" cap="none" baseline="0">
                <a:solidFill>
                  <a:schemeClr val="dk1"/>
                </a:solidFill>
                <a:latin typeface="Lato"/>
                <a:ea typeface="Lato"/>
                <a:cs typeface="Lato"/>
                <a:sym typeface="Lato"/>
              </a:defRPr>
            </a:lvl1pPr>
            <a:lvl2pPr marL="0" marR="0" indent="0" algn="l" rtl="0">
              <a:spcBef>
                <a:spcPts val="0"/>
              </a:spcBef>
              <a:buSzPct val="100000"/>
              <a:defRPr sz="1100"/>
            </a:lvl2pPr>
            <a:lvl3pPr marL="0" marR="0" indent="0" algn="l" rtl="0">
              <a:spcBef>
                <a:spcPts val="0"/>
              </a:spcBef>
              <a:buSzPct val="100000"/>
              <a:defRPr sz="1100"/>
            </a:lvl3pPr>
            <a:lvl4pPr marL="0" marR="0" indent="0" algn="l" rtl="0">
              <a:spcBef>
                <a:spcPts val="0"/>
              </a:spcBef>
              <a:buSzPct val="100000"/>
              <a:defRPr sz="1100"/>
            </a:lvl4pPr>
            <a:lvl5pPr marL="0" marR="0" indent="0" algn="l" rtl="0">
              <a:spcBef>
                <a:spcPts val="0"/>
              </a:spcBef>
              <a:buSzPct val="100000"/>
              <a:defRPr sz="1100"/>
            </a:lvl5pPr>
            <a:lvl6pPr marL="0" marR="0" indent="0" algn="l" rtl="0">
              <a:spcBef>
                <a:spcPts val="0"/>
              </a:spcBef>
              <a:buSzPct val="100000"/>
              <a:defRPr sz="1100"/>
            </a:lvl6pPr>
            <a:lvl7pPr marL="0" marR="0" indent="0" algn="l" rtl="0">
              <a:spcBef>
                <a:spcPts val="0"/>
              </a:spcBef>
              <a:buSzPct val="100000"/>
              <a:defRPr sz="1100"/>
            </a:lvl7pPr>
            <a:lvl8pPr marL="0" marR="0" indent="0" algn="l" rtl="0">
              <a:spcBef>
                <a:spcPts val="0"/>
              </a:spcBef>
              <a:buSzPct val="100000"/>
              <a:defRPr sz="1100"/>
            </a:lvl8pPr>
            <a:lvl9pPr marL="0" marR="0" indent="0" algn="l" rtl="0">
              <a:spcBef>
                <a:spcPts val="0"/>
              </a:spcBef>
              <a:buSzPct val="100000"/>
              <a:defRPr sz="1100"/>
            </a:lvl9pPr>
          </a:lstStyle>
          <a:p>
            <a:endParaRPr/>
          </a:p>
        </p:txBody>
      </p:sp>
      <p:sp>
        <p:nvSpPr>
          <p:cNvPr id="6" name="Shape 6"/>
          <p:cNvSpPr txBox="1">
            <a:spLocks noGrp="1"/>
          </p:cNvSpPr>
          <p:nvPr>
            <p:ph type="body" idx="1"/>
          </p:nvPr>
        </p:nvSpPr>
        <p:spPr>
          <a:xfrm>
            <a:off x="328614" y="1526651"/>
            <a:ext cx="8408191" cy="3106070"/>
          </a:xfrm>
          <a:prstGeom prst="rect">
            <a:avLst/>
          </a:prstGeom>
          <a:noFill/>
          <a:ln>
            <a:noFill/>
          </a:ln>
        </p:spPr>
        <p:txBody>
          <a:bodyPr lIns="68575" tIns="68575" rIns="68575" bIns="68575" anchor="t" anchorCtr="0"/>
          <a:lstStyle>
            <a:lvl1pPr marL="139700" marR="0" indent="406400" algn="l" rtl="0">
              <a:lnSpc>
                <a:spcPct val="100000"/>
              </a:lnSpc>
              <a:spcBef>
                <a:spcPts val="800"/>
              </a:spcBef>
              <a:buClr>
                <a:srgbClr val="3C59FD"/>
              </a:buClr>
              <a:buSzPct val="40740"/>
              <a:buFont typeface="Arial"/>
              <a:buChar char="•"/>
              <a:defRPr sz="2700" b="0" i="0" u="none" strike="noStrike" cap="none" baseline="0">
                <a:solidFill>
                  <a:schemeClr val="dk1"/>
                </a:solidFill>
                <a:latin typeface="Lato"/>
                <a:ea typeface="Lato"/>
                <a:cs typeface="Lato"/>
                <a:sym typeface="Lato"/>
              </a:defRPr>
            </a:lvl1pPr>
            <a:lvl2pPr marL="279400" marR="0" indent="241300" algn="l" rtl="0">
              <a:lnSpc>
                <a:spcPct val="90000"/>
              </a:lnSpc>
              <a:spcBef>
                <a:spcPts val="400"/>
              </a:spcBef>
              <a:buClr>
                <a:srgbClr val="3C59FD"/>
              </a:buClr>
              <a:buSzPct val="52380"/>
              <a:buFont typeface="Arial"/>
              <a:buChar char="•"/>
              <a:defRPr sz="2100" b="0" i="0" u="none" strike="noStrike" cap="none" baseline="0">
                <a:solidFill>
                  <a:schemeClr val="dk1"/>
                </a:solidFill>
                <a:latin typeface="Lato"/>
                <a:ea typeface="Lato"/>
                <a:cs typeface="Lato"/>
                <a:sym typeface="Lato"/>
              </a:defRPr>
            </a:lvl2pPr>
            <a:lvl3pPr marL="406400" marR="0" indent="215900" algn="l" rtl="0">
              <a:lnSpc>
                <a:spcPct val="90000"/>
              </a:lnSpc>
              <a:spcBef>
                <a:spcPts val="400"/>
              </a:spcBef>
              <a:buClr>
                <a:srgbClr val="3C59FD"/>
              </a:buClr>
              <a:buSzPct val="73333"/>
              <a:buFont typeface="Arial"/>
              <a:buChar char="•"/>
              <a:defRPr sz="1500" b="0" i="0" u="none" strike="noStrike" cap="none" baseline="0">
                <a:solidFill>
                  <a:schemeClr val="dk1"/>
                </a:solidFill>
                <a:latin typeface="Lato"/>
                <a:ea typeface="Lato"/>
                <a:cs typeface="Lato"/>
                <a:sym typeface="Lato"/>
              </a:defRPr>
            </a:lvl3pPr>
            <a:lvl4pPr marL="546100" marR="0" indent="203200" algn="l" rtl="0">
              <a:lnSpc>
                <a:spcPct val="90000"/>
              </a:lnSpc>
              <a:spcBef>
                <a:spcPts val="400"/>
              </a:spcBef>
              <a:buClr>
                <a:srgbClr val="3C59FD"/>
              </a:buClr>
              <a:buSzPct val="78571"/>
              <a:buFont typeface="Arial"/>
              <a:buChar char="•"/>
              <a:defRPr sz="1400" b="0" i="0" u="none" strike="noStrike" cap="none" baseline="0">
                <a:solidFill>
                  <a:schemeClr val="dk1"/>
                </a:solidFill>
                <a:latin typeface="Lato"/>
                <a:ea typeface="Lato"/>
                <a:cs typeface="Lato"/>
                <a:sym typeface="Lato"/>
              </a:defRPr>
            </a:lvl4pPr>
            <a:lvl5pPr marL="685800" marR="0" indent="190500" algn="l" rtl="0">
              <a:lnSpc>
                <a:spcPct val="90000"/>
              </a:lnSpc>
              <a:spcBef>
                <a:spcPts val="400"/>
              </a:spcBef>
              <a:buClr>
                <a:srgbClr val="3C59FD"/>
              </a:buClr>
              <a:buSzPct val="91666"/>
              <a:buFont typeface="Arial"/>
              <a:buChar char="•"/>
              <a:defRPr sz="1200" b="0" i="0" u="none" strike="noStrike" cap="none" baseline="0">
                <a:solidFill>
                  <a:schemeClr val="dk1"/>
                </a:solidFill>
                <a:latin typeface="Lato"/>
                <a:ea typeface="Lato"/>
                <a:cs typeface="Lato"/>
                <a:sym typeface="Lato"/>
              </a:defRPr>
            </a:lvl5pPr>
            <a:lvl6pPr marL="1892300" marR="0" indent="-114300" algn="l" rtl="0">
              <a:lnSpc>
                <a:spcPct val="90000"/>
              </a:lnSpc>
              <a:spcBef>
                <a:spcPts val="400"/>
              </a:spcBef>
              <a:buClr>
                <a:srgbClr val="95BC46"/>
              </a:buClr>
              <a:buSzPct val="122222"/>
              <a:buFont typeface="Arial"/>
              <a:buChar char="•"/>
              <a:defRPr sz="900" b="0" i="0" u="none" strike="noStrike" cap="none" baseline="0">
                <a:solidFill>
                  <a:srgbClr val="95BC46"/>
                </a:solidFill>
                <a:latin typeface="Open Sans"/>
                <a:ea typeface="Open Sans"/>
                <a:cs typeface="Open Sans"/>
                <a:sym typeface="Open Sans"/>
              </a:defRPr>
            </a:lvl6pPr>
            <a:lvl7pPr marL="2235200" marR="0" indent="-88900" algn="l" rtl="0">
              <a:lnSpc>
                <a:spcPct val="90000"/>
              </a:lnSpc>
              <a:spcBef>
                <a:spcPts val="400"/>
              </a:spcBef>
              <a:buClr>
                <a:schemeClr val="dk1"/>
              </a:buClr>
              <a:buSzPct val="78571"/>
              <a:buFont typeface="Arial"/>
              <a:buChar char="•"/>
              <a:defRPr sz="1400" b="0" i="0" u="none" strike="noStrike" cap="none" baseline="0">
                <a:solidFill>
                  <a:schemeClr val="dk1"/>
                </a:solidFill>
                <a:latin typeface="Lato"/>
                <a:ea typeface="Lato"/>
                <a:cs typeface="Lato"/>
                <a:sym typeface="Lato"/>
              </a:defRPr>
            </a:lvl7pPr>
            <a:lvl8pPr marL="2578100" marR="0" indent="-88900" algn="l" rtl="0">
              <a:lnSpc>
                <a:spcPct val="90000"/>
              </a:lnSpc>
              <a:spcBef>
                <a:spcPts val="400"/>
              </a:spcBef>
              <a:buClr>
                <a:schemeClr val="dk1"/>
              </a:buClr>
              <a:buSzPct val="78571"/>
              <a:buFont typeface="Arial"/>
              <a:buChar char="•"/>
              <a:defRPr sz="1400" b="0" i="0" u="none" strike="noStrike" cap="none" baseline="0">
                <a:solidFill>
                  <a:schemeClr val="dk1"/>
                </a:solidFill>
                <a:latin typeface="Lato"/>
                <a:ea typeface="Lato"/>
                <a:cs typeface="Lato"/>
                <a:sym typeface="Lato"/>
              </a:defRPr>
            </a:lvl8pPr>
            <a:lvl9pPr marL="2921000" marR="0" indent="-88900" algn="l" rtl="0">
              <a:lnSpc>
                <a:spcPct val="90000"/>
              </a:lnSpc>
              <a:spcBef>
                <a:spcPts val="400"/>
              </a:spcBef>
              <a:buClr>
                <a:schemeClr val="dk1"/>
              </a:buClr>
              <a:buSzPct val="78571"/>
              <a:buFont typeface="Arial"/>
              <a:buChar char="•"/>
              <a:defRPr sz="1400" b="0" i="0" u="none" strike="noStrike" cap="none" baseline="0">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68" r:id="rId4"/>
    <p:sldLayoutId id="2147483669" r:id="rId5"/>
    <p:sldLayoutId id="2147483670" r:id="rId6"/>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9"/>
        <p:cNvGrpSpPr/>
        <p:nvPr/>
      </p:nvGrpSpPr>
      <p:grpSpPr>
        <a:xfrm>
          <a:off x="0" y="0"/>
          <a:ext cx="0" cy="0"/>
          <a:chOff x="0" y="0"/>
          <a:chExt cx="0" cy="0"/>
        </a:xfrm>
      </p:grpSpPr>
      <p:sp>
        <p:nvSpPr>
          <p:cNvPr id="540" name="Shape 540"/>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a:spcBef>
                <a:spcPts val="0"/>
              </a:spcBef>
              <a:buClr>
                <a:schemeClr val="dk1"/>
              </a:buClr>
              <a:buSzPct val="100000"/>
              <a:buNone/>
              <a:defRPr sz="2800">
                <a:solidFill>
                  <a:schemeClr val="dk1"/>
                </a:solidFill>
              </a:defRPr>
            </a:lvl1pPr>
            <a:lvl2pPr>
              <a:spcBef>
                <a:spcPts val="0"/>
              </a:spcBef>
              <a:buClr>
                <a:schemeClr val="dk1"/>
              </a:buClr>
              <a:buSzPct val="100000"/>
              <a:buNone/>
              <a:defRPr sz="2800">
                <a:solidFill>
                  <a:schemeClr val="dk1"/>
                </a:solidFill>
              </a:defRPr>
            </a:lvl2pPr>
            <a:lvl3pPr>
              <a:spcBef>
                <a:spcPts val="0"/>
              </a:spcBef>
              <a:buClr>
                <a:schemeClr val="dk1"/>
              </a:buClr>
              <a:buSzPct val="100000"/>
              <a:buNone/>
              <a:defRPr sz="2800">
                <a:solidFill>
                  <a:schemeClr val="dk1"/>
                </a:solidFill>
              </a:defRPr>
            </a:lvl3pPr>
            <a:lvl4pPr>
              <a:spcBef>
                <a:spcPts val="0"/>
              </a:spcBef>
              <a:buClr>
                <a:schemeClr val="dk1"/>
              </a:buClr>
              <a:buSzPct val="100000"/>
              <a:buNone/>
              <a:defRPr sz="2800">
                <a:solidFill>
                  <a:schemeClr val="dk1"/>
                </a:solidFill>
              </a:defRPr>
            </a:lvl4pPr>
            <a:lvl5pPr>
              <a:spcBef>
                <a:spcPts val="0"/>
              </a:spcBef>
              <a:buClr>
                <a:schemeClr val="dk1"/>
              </a:buClr>
              <a:buSzPct val="100000"/>
              <a:buNone/>
              <a:defRPr sz="2800">
                <a:solidFill>
                  <a:schemeClr val="dk1"/>
                </a:solidFill>
              </a:defRPr>
            </a:lvl5pPr>
            <a:lvl6pPr>
              <a:spcBef>
                <a:spcPts val="0"/>
              </a:spcBef>
              <a:buClr>
                <a:schemeClr val="dk1"/>
              </a:buClr>
              <a:buSzPct val="100000"/>
              <a:buNone/>
              <a:defRPr sz="2800">
                <a:solidFill>
                  <a:schemeClr val="dk1"/>
                </a:solidFill>
              </a:defRPr>
            </a:lvl6pPr>
            <a:lvl7pPr>
              <a:spcBef>
                <a:spcPts val="0"/>
              </a:spcBef>
              <a:buClr>
                <a:schemeClr val="dk1"/>
              </a:buClr>
              <a:buSzPct val="100000"/>
              <a:buNone/>
              <a:defRPr sz="2800">
                <a:solidFill>
                  <a:schemeClr val="dk1"/>
                </a:solidFill>
              </a:defRPr>
            </a:lvl7pPr>
            <a:lvl8pPr>
              <a:spcBef>
                <a:spcPts val="0"/>
              </a:spcBef>
              <a:buClr>
                <a:schemeClr val="dk1"/>
              </a:buClr>
              <a:buSzPct val="100000"/>
              <a:buNone/>
              <a:defRPr sz="2800">
                <a:solidFill>
                  <a:schemeClr val="dk1"/>
                </a:solidFill>
              </a:defRPr>
            </a:lvl8pPr>
            <a:lvl9pPr>
              <a:spcBef>
                <a:spcPts val="0"/>
              </a:spcBef>
              <a:buClr>
                <a:schemeClr val="dk1"/>
              </a:buClr>
              <a:buSzPct val="100000"/>
              <a:buNone/>
              <a:defRPr sz="2800">
                <a:solidFill>
                  <a:schemeClr val="dk1"/>
                </a:solidFill>
              </a:defRPr>
            </a:lvl9pPr>
          </a:lstStyle>
          <a:p>
            <a:endParaRPr/>
          </a:p>
        </p:txBody>
      </p:sp>
      <p:sp>
        <p:nvSpPr>
          <p:cNvPr id="541" name="Shape 541"/>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a:lnSpc>
                <a:spcPct val="115000"/>
              </a:lnSpc>
              <a:spcBef>
                <a:spcPts val="0"/>
              </a:spcBef>
              <a:spcAft>
                <a:spcPts val="1600"/>
              </a:spcAft>
              <a:buClr>
                <a:schemeClr val="dk2"/>
              </a:buClr>
              <a:buSzPct val="100000"/>
              <a:defRPr sz="1800">
                <a:solidFill>
                  <a:schemeClr val="dk2"/>
                </a:solidFill>
              </a:defRPr>
            </a:lvl1pPr>
            <a:lvl2pPr>
              <a:lnSpc>
                <a:spcPct val="115000"/>
              </a:lnSpc>
              <a:spcBef>
                <a:spcPts val="0"/>
              </a:spcBef>
              <a:spcAft>
                <a:spcPts val="1600"/>
              </a:spcAft>
              <a:buClr>
                <a:schemeClr val="dk2"/>
              </a:buClr>
              <a:defRPr>
                <a:solidFill>
                  <a:schemeClr val="dk2"/>
                </a:solidFill>
              </a:defRPr>
            </a:lvl2pPr>
            <a:lvl3pPr>
              <a:lnSpc>
                <a:spcPct val="115000"/>
              </a:lnSpc>
              <a:spcBef>
                <a:spcPts val="0"/>
              </a:spcBef>
              <a:spcAft>
                <a:spcPts val="1600"/>
              </a:spcAft>
              <a:buClr>
                <a:schemeClr val="dk2"/>
              </a:buClr>
              <a:defRPr>
                <a:solidFill>
                  <a:schemeClr val="dk2"/>
                </a:solidFill>
              </a:defRPr>
            </a:lvl3pPr>
            <a:lvl4pPr>
              <a:lnSpc>
                <a:spcPct val="115000"/>
              </a:lnSpc>
              <a:spcBef>
                <a:spcPts val="0"/>
              </a:spcBef>
              <a:spcAft>
                <a:spcPts val="1600"/>
              </a:spcAft>
              <a:buClr>
                <a:schemeClr val="dk2"/>
              </a:buClr>
              <a:defRPr>
                <a:solidFill>
                  <a:schemeClr val="dk2"/>
                </a:solidFill>
              </a:defRPr>
            </a:lvl4pPr>
            <a:lvl5pPr>
              <a:lnSpc>
                <a:spcPct val="115000"/>
              </a:lnSpc>
              <a:spcBef>
                <a:spcPts val="0"/>
              </a:spcBef>
              <a:spcAft>
                <a:spcPts val="1600"/>
              </a:spcAft>
              <a:buClr>
                <a:schemeClr val="dk2"/>
              </a:buClr>
              <a:defRPr>
                <a:solidFill>
                  <a:schemeClr val="dk2"/>
                </a:solidFill>
              </a:defRPr>
            </a:lvl5pPr>
            <a:lvl6pPr>
              <a:lnSpc>
                <a:spcPct val="115000"/>
              </a:lnSpc>
              <a:spcBef>
                <a:spcPts val="0"/>
              </a:spcBef>
              <a:spcAft>
                <a:spcPts val="1600"/>
              </a:spcAft>
              <a:buClr>
                <a:schemeClr val="dk2"/>
              </a:buClr>
              <a:defRPr>
                <a:solidFill>
                  <a:schemeClr val="dk2"/>
                </a:solidFill>
              </a:defRPr>
            </a:lvl6pPr>
            <a:lvl7pPr>
              <a:lnSpc>
                <a:spcPct val="115000"/>
              </a:lnSpc>
              <a:spcBef>
                <a:spcPts val="0"/>
              </a:spcBef>
              <a:spcAft>
                <a:spcPts val="1600"/>
              </a:spcAft>
              <a:buClr>
                <a:schemeClr val="dk2"/>
              </a:buClr>
              <a:defRPr>
                <a:solidFill>
                  <a:schemeClr val="dk2"/>
                </a:solidFill>
              </a:defRPr>
            </a:lvl7pPr>
            <a:lvl8pPr>
              <a:lnSpc>
                <a:spcPct val="115000"/>
              </a:lnSpc>
              <a:spcBef>
                <a:spcPts val="0"/>
              </a:spcBef>
              <a:spcAft>
                <a:spcPts val="1600"/>
              </a:spcAft>
              <a:buClr>
                <a:schemeClr val="dk2"/>
              </a:buClr>
              <a:defRPr>
                <a:solidFill>
                  <a:schemeClr val="dk2"/>
                </a:solidFill>
              </a:defRPr>
            </a:lvl8pPr>
            <a:lvl9pPr>
              <a:lnSpc>
                <a:spcPct val="115000"/>
              </a:lnSpc>
              <a:spcBef>
                <a:spcPts val="0"/>
              </a:spcBef>
              <a:spcAft>
                <a:spcPts val="1600"/>
              </a:spcAft>
              <a:buClr>
                <a:schemeClr val="dk2"/>
              </a:buClr>
              <a:defRPr>
                <a:solidFill>
                  <a:schemeClr val="dk2"/>
                </a:solidFill>
              </a:defRPr>
            </a:lvl9pPr>
          </a:lstStyle>
          <a:p>
            <a:endParaRPr/>
          </a:p>
        </p:txBody>
      </p:sp>
      <p:sp>
        <p:nvSpPr>
          <p:cNvPr id="542" name="Shape 542"/>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algn="r">
              <a:spcBef>
                <a:spcPts val="0"/>
              </a:spcBef>
              <a:buNone/>
            </a:pPr>
            <a:fld id="{00000000-1234-1234-1234-123412341234}" type="slidenum">
              <a:rPr lang="en" sz="1000">
                <a:solidFill>
                  <a:schemeClr val="dk2"/>
                </a:solidFill>
              </a:rPr>
              <a:t>‹Nr.›</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gif"/><Relationship Id="rId1" Type="http://schemas.microsoft.com/office/2007/relationships/media" Target="../media/media1.gif"/><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gif"/><Relationship Id="rId1" Type="http://schemas.microsoft.com/office/2007/relationships/media" Target="../media/media2.gif"/><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hyperlink" Target="http://bit.ly/how-nativescript-works" TargetMode="Externa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docs.nativescript.org/styling#supported-properties" TargetMode="Externa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
        <p:cNvGrpSpPr/>
        <p:nvPr/>
      </p:nvGrpSpPr>
      <p:grpSpPr>
        <a:xfrm>
          <a:off x="0" y="0"/>
          <a:ext cx="0" cy="0"/>
          <a:chOff x="0" y="0"/>
          <a:chExt cx="0" cy="0"/>
        </a:xfrm>
      </p:grpSpPr>
      <p:sp>
        <p:nvSpPr>
          <p:cNvPr id="25" name="Shape 25"/>
          <p:cNvSpPr txBox="1">
            <a:spLocks noGrp="1"/>
          </p:cNvSpPr>
          <p:nvPr>
            <p:ph type="ctrTitle"/>
          </p:nvPr>
        </p:nvSpPr>
        <p:spPr>
          <a:xfrm>
            <a:off x="281281" y="1776795"/>
            <a:ext cx="8129585" cy="1220636"/>
          </a:xfrm>
          <a:prstGeom prst="rect">
            <a:avLst/>
          </a:prstGeom>
          <a:noFill/>
          <a:ln>
            <a:noFill/>
          </a:ln>
        </p:spPr>
        <p:txBody>
          <a:bodyPr lIns="68575" tIns="34275" rIns="68575" bIns="34275" anchor="ctr" anchorCtr="0">
            <a:noAutofit/>
          </a:bodyPr>
          <a:lstStyle/>
          <a:p>
            <a:pPr lvl="0">
              <a:buSzPct val="25000"/>
            </a:pPr>
            <a:r>
              <a:rPr lang="de-DE" sz="3600" b="1" dirty="0" err="1" smtClean="0"/>
              <a:t>NativeScript</a:t>
            </a:r>
            <a:r>
              <a:rPr lang="de-DE" sz="3600" b="1" dirty="0" smtClean="0"/>
              <a:t> mit Angular 2</a:t>
            </a:r>
            <a:endParaRPr lang="en" sz="3600" b="1" dirty="0"/>
          </a:p>
        </p:txBody>
      </p:sp>
      <p:sp>
        <p:nvSpPr>
          <p:cNvPr id="5" name="Subtitle 4"/>
          <p:cNvSpPr>
            <a:spLocks noGrp="1"/>
          </p:cNvSpPr>
          <p:nvPr>
            <p:ph type="subTitle" idx="1"/>
          </p:nvPr>
        </p:nvSpPr>
        <p:spPr>
          <a:xfrm>
            <a:off x="281281" y="2673635"/>
            <a:ext cx="6408212" cy="446528"/>
          </a:xfrm>
        </p:spPr>
        <p:txBody>
          <a:bodyPr>
            <a:normAutofit lnSpcReduction="10000"/>
          </a:bodyPr>
          <a:lstStyle/>
          <a:p>
            <a:r>
              <a:rPr lang="en-US" dirty="0" smtClean="0"/>
              <a:t>You know Angular. Now you know mobile.</a:t>
            </a:r>
            <a:endParaRPr lang="en-US" dirty="0"/>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Shape 187"/>
        <p:cNvGrpSpPr/>
        <p:nvPr/>
      </p:nvGrpSpPr>
      <p:grpSpPr>
        <a:xfrm>
          <a:off x="0" y="0"/>
          <a:ext cx="0" cy="0"/>
          <a:chOff x="0" y="0"/>
          <a:chExt cx="0" cy="0"/>
        </a:xfrm>
      </p:grpSpPr>
      <p:pic>
        <p:nvPicPr>
          <p:cNvPr id="188" name="Shape 188"/>
          <p:cNvPicPr preferRelativeResize="0"/>
          <p:nvPr/>
        </p:nvPicPr>
        <p:blipFill rotWithShape="1">
          <a:blip r:embed="rId3">
            <a:alphaModFix/>
          </a:blip>
          <a:srcRect/>
          <a:stretch/>
        </p:blipFill>
        <p:spPr>
          <a:xfrm>
            <a:off x="447675" y="358140"/>
            <a:ext cx="5572125" cy="417340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187"/>
        <p:cNvGrpSpPr/>
        <p:nvPr/>
      </p:nvGrpSpPr>
      <p:grpSpPr>
        <a:xfrm>
          <a:off x="0" y="0"/>
          <a:ext cx="0" cy="0"/>
          <a:chOff x="0" y="0"/>
          <a:chExt cx="0" cy="0"/>
        </a:xfrm>
      </p:grpSpPr>
      <p:pic>
        <p:nvPicPr>
          <p:cNvPr id="188" name="Shape 188"/>
          <p:cNvPicPr preferRelativeResize="0"/>
          <p:nvPr/>
        </p:nvPicPr>
        <p:blipFill rotWithShape="1">
          <a:blip r:embed="rId3">
            <a:alphaModFix/>
          </a:blip>
          <a:srcRect/>
          <a:stretch/>
        </p:blipFill>
        <p:spPr>
          <a:xfrm>
            <a:off x="447675" y="358140"/>
            <a:ext cx="5572125" cy="4173408"/>
          </a:xfrm>
          <a:prstGeom prst="rect">
            <a:avLst/>
          </a:prstGeom>
          <a:noFill/>
          <a:ln>
            <a:noFill/>
          </a:ln>
        </p:spPr>
      </p:pic>
    </p:spTree>
    <p:extLst>
      <p:ext uri="{BB962C8B-B14F-4D97-AF65-F5344CB8AC3E}">
        <p14:creationId xmlns:p14="http://schemas.microsoft.com/office/powerpoint/2010/main" val="1293242998"/>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192"/>
        <p:cNvGrpSpPr/>
        <p:nvPr/>
      </p:nvGrpSpPr>
      <p:grpSpPr>
        <a:xfrm>
          <a:off x="0" y="0"/>
          <a:ext cx="0" cy="0"/>
          <a:chOff x="0" y="0"/>
          <a:chExt cx="0" cy="0"/>
        </a:xfrm>
      </p:grpSpPr>
      <p:grpSp>
        <p:nvGrpSpPr>
          <p:cNvPr id="6" name="Group 5"/>
          <p:cNvGrpSpPr/>
          <p:nvPr/>
        </p:nvGrpSpPr>
        <p:grpSpPr>
          <a:xfrm>
            <a:off x="5078824" y="1276224"/>
            <a:ext cx="3715447" cy="2010676"/>
            <a:chOff x="4844350" y="1050592"/>
            <a:chExt cx="3715447" cy="2010676"/>
          </a:xfrm>
        </p:grpSpPr>
        <p:sp>
          <p:nvSpPr>
            <p:cNvPr id="5" name="Rounded Rectangle 4"/>
            <p:cNvSpPr/>
            <p:nvPr/>
          </p:nvSpPr>
          <p:spPr>
            <a:xfrm>
              <a:off x="4844350" y="1050592"/>
              <a:ext cx="3394001" cy="2010676"/>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5" name="Shape 195"/>
            <p:cNvPicPr preferRelativeResize="0"/>
            <p:nvPr/>
          </p:nvPicPr>
          <p:blipFill rotWithShape="1">
            <a:blip r:embed="rId3">
              <a:alphaModFix/>
            </a:blip>
            <a:srcRect/>
            <a:stretch/>
          </p:blipFill>
          <p:spPr>
            <a:xfrm>
              <a:off x="5220264" y="1191375"/>
              <a:ext cx="885937" cy="885937"/>
            </a:xfrm>
            <a:prstGeom prst="rect">
              <a:avLst/>
            </a:prstGeom>
            <a:noFill/>
            <a:ln>
              <a:noFill/>
            </a:ln>
          </p:spPr>
        </p:pic>
        <p:pic>
          <p:nvPicPr>
            <p:cNvPr id="197" name="Shape 197"/>
            <p:cNvPicPr preferRelativeResize="0"/>
            <p:nvPr/>
          </p:nvPicPr>
          <p:blipFill rotWithShape="1">
            <a:blip r:embed="rId4">
              <a:alphaModFix/>
            </a:blip>
            <a:srcRect/>
            <a:stretch/>
          </p:blipFill>
          <p:spPr>
            <a:xfrm>
              <a:off x="7183435" y="1189597"/>
              <a:ext cx="888682" cy="888682"/>
            </a:xfrm>
            <a:prstGeom prst="rect">
              <a:avLst/>
            </a:prstGeom>
            <a:noFill/>
            <a:ln>
              <a:noFill/>
            </a:ln>
          </p:spPr>
        </p:pic>
        <p:sp>
          <p:nvSpPr>
            <p:cNvPr id="198" name="Shape 198"/>
            <p:cNvSpPr txBox="1"/>
            <p:nvPr/>
          </p:nvSpPr>
          <p:spPr>
            <a:xfrm>
              <a:off x="5078411" y="2201628"/>
              <a:ext cx="3481386" cy="608171"/>
            </a:xfrm>
            <a:prstGeom prst="rect">
              <a:avLst/>
            </a:prstGeom>
            <a:noFill/>
            <a:ln>
              <a:noFill/>
            </a:ln>
          </p:spPr>
          <p:txBody>
            <a:bodyPr lIns="68575" tIns="34275" rIns="68575" bIns="34275" anchor="t" anchorCtr="0">
              <a:noAutofit/>
            </a:bodyPr>
            <a:lstStyle/>
            <a:p>
              <a:pPr marL="139700" marR="0" lvl="0" indent="266700" algn="l" rtl="0">
                <a:lnSpc>
                  <a:spcPct val="100000"/>
                </a:lnSpc>
                <a:spcBef>
                  <a:spcPts val="0"/>
                </a:spcBef>
                <a:buClr>
                  <a:srgbClr val="3C59FD"/>
                </a:buClr>
                <a:buSzPct val="80000"/>
                <a:buFont typeface="Arial"/>
                <a:buChar char="•"/>
              </a:pPr>
              <a:r>
                <a:rPr lang="en" sz="2500" b="0" i="0" u="none" strike="noStrike" cap="none" baseline="0" dirty="0">
                  <a:solidFill>
                    <a:schemeClr val="dk1"/>
                  </a:solidFill>
                  <a:latin typeface="Lato"/>
                  <a:ea typeface="Lato"/>
                  <a:cs typeface="Lato"/>
                  <a:sym typeface="Lato"/>
                </a:rPr>
                <a:t>No cross compilation</a:t>
              </a:r>
            </a:p>
          </p:txBody>
        </p:sp>
        <p:sp>
          <p:nvSpPr>
            <p:cNvPr id="199" name="Shape 199"/>
            <p:cNvSpPr txBox="1"/>
            <p:nvPr/>
          </p:nvSpPr>
          <p:spPr>
            <a:xfrm>
              <a:off x="6244271" y="1332948"/>
              <a:ext cx="745806" cy="661511"/>
            </a:xfrm>
            <a:prstGeom prst="rect">
              <a:avLst/>
            </a:prstGeom>
            <a:noFill/>
            <a:ln>
              <a:noFill/>
            </a:ln>
          </p:spPr>
          <p:txBody>
            <a:bodyPr lIns="68575" tIns="34275" rIns="68575" bIns="34275" anchor="t" anchorCtr="0">
              <a:noAutofit/>
            </a:bodyPr>
            <a:lstStyle/>
            <a:p>
              <a:pPr marL="139700" marR="0" lvl="0" indent="0" algn="l" rtl="0">
                <a:lnSpc>
                  <a:spcPct val="100000"/>
                </a:lnSpc>
                <a:spcBef>
                  <a:spcPts val="0"/>
                </a:spcBef>
                <a:buClr>
                  <a:srgbClr val="3C59FD"/>
                </a:buClr>
                <a:buSzPct val="25000"/>
                <a:buFont typeface="Arial"/>
                <a:buNone/>
              </a:pPr>
              <a:r>
                <a:rPr lang="en" sz="3600" b="1" i="0" u="none" strike="noStrike" cap="none" baseline="0" dirty="0">
                  <a:solidFill>
                    <a:schemeClr val="dk1"/>
                  </a:solidFill>
                  <a:latin typeface="Lato"/>
                  <a:ea typeface="Lato"/>
                  <a:cs typeface="Lato"/>
                  <a:sym typeface="Lato"/>
                </a:rPr>
                <a:t>!=</a:t>
              </a:r>
            </a:p>
          </p:txBody>
        </p:sp>
      </p:grpSp>
      <p:grpSp>
        <p:nvGrpSpPr>
          <p:cNvPr id="7" name="Group 6"/>
          <p:cNvGrpSpPr/>
          <p:nvPr/>
        </p:nvGrpSpPr>
        <p:grpSpPr>
          <a:xfrm>
            <a:off x="162812" y="2540202"/>
            <a:ext cx="4762289" cy="2190109"/>
            <a:chOff x="162812" y="2515776"/>
            <a:chExt cx="4762289" cy="2190109"/>
          </a:xfrm>
        </p:grpSpPr>
        <p:sp>
          <p:nvSpPr>
            <p:cNvPr id="4" name="Rounded Rectangle 3"/>
            <p:cNvSpPr/>
            <p:nvPr/>
          </p:nvSpPr>
          <p:spPr>
            <a:xfrm>
              <a:off x="162812" y="2515776"/>
              <a:ext cx="4762289" cy="2190109"/>
            </a:xfrm>
            <a:prstGeom prst="roundRect">
              <a:avLst/>
            </a:prstGeom>
            <a:solidFill>
              <a:srgbClr val="FFFFFF"/>
            </a:solidFill>
            <a:ln>
              <a:solidFill>
                <a:srgbClr val="2A2D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1" name="Shape 201"/>
            <p:cNvPicPr preferRelativeResize="0"/>
            <p:nvPr/>
          </p:nvPicPr>
          <p:blipFill rotWithShape="1">
            <a:blip r:embed="rId5">
              <a:alphaModFix/>
            </a:blip>
            <a:srcRect/>
            <a:stretch/>
          </p:blipFill>
          <p:spPr>
            <a:xfrm>
              <a:off x="3661573" y="2644139"/>
              <a:ext cx="982979" cy="982979"/>
            </a:xfrm>
            <a:prstGeom prst="rect">
              <a:avLst/>
            </a:prstGeom>
            <a:noFill/>
            <a:ln>
              <a:noFill/>
            </a:ln>
          </p:spPr>
        </p:pic>
        <p:pic>
          <p:nvPicPr>
            <p:cNvPr id="202" name="Shape 202"/>
            <p:cNvPicPr preferRelativeResize="0"/>
            <p:nvPr/>
          </p:nvPicPr>
          <p:blipFill rotWithShape="1">
            <a:blip r:embed="rId6">
              <a:alphaModFix/>
            </a:blip>
            <a:srcRect/>
            <a:stretch/>
          </p:blipFill>
          <p:spPr>
            <a:xfrm>
              <a:off x="2455334" y="2667000"/>
              <a:ext cx="934402" cy="934402"/>
            </a:xfrm>
            <a:prstGeom prst="rect">
              <a:avLst/>
            </a:prstGeom>
            <a:noFill/>
            <a:ln>
              <a:noFill/>
            </a:ln>
          </p:spPr>
        </p:pic>
        <p:sp>
          <p:nvSpPr>
            <p:cNvPr id="203" name="Shape 203"/>
            <p:cNvSpPr txBox="1"/>
            <p:nvPr/>
          </p:nvSpPr>
          <p:spPr>
            <a:xfrm>
              <a:off x="471961" y="3598068"/>
              <a:ext cx="3542346" cy="1012031"/>
            </a:xfrm>
            <a:prstGeom prst="rect">
              <a:avLst/>
            </a:prstGeom>
            <a:noFill/>
            <a:ln>
              <a:noFill/>
            </a:ln>
          </p:spPr>
          <p:txBody>
            <a:bodyPr lIns="68575" tIns="34275" rIns="68575" bIns="34275" anchor="t" anchorCtr="0">
              <a:noAutofit/>
            </a:bodyPr>
            <a:lstStyle/>
            <a:p>
              <a:pPr marL="139700" marR="0" lvl="0" indent="266700" algn="l" rtl="0">
                <a:lnSpc>
                  <a:spcPct val="100000"/>
                </a:lnSpc>
                <a:spcBef>
                  <a:spcPts val="0"/>
                </a:spcBef>
                <a:buClr>
                  <a:srgbClr val="3C59FD"/>
                </a:buClr>
                <a:buSzPct val="81481"/>
                <a:buFont typeface="Arial"/>
                <a:buChar char="•"/>
              </a:pPr>
              <a:r>
                <a:rPr lang="en" sz="2700" b="0" i="0" u="none" strike="noStrike" cap="none" baseline="0">
                  <a:solidFill>
                    <a:schemeClr val="dk1"/>
                  </a:solidFill>
                  <a:latin typeface="Lato"/>
                  <a:ea typeface="Lato"/>
                  <a:cs typeface="Lato"/>
                  <a:sym typeface="Lato"/>
                </a:rPr>
                <a:t>Direct access to native APIs in JS</a:t>
              </a:r>
            </a:p>
          </p:txBody>
        </p:sp>
        <p:pic>
          <p:nvPicPr>
            <p:cNvPr id="204" name="Shape 204"/>
            <p:cNvPicPr preferRelativeResize="0"/>
            <p:nvPr/>
          </p:nvPicPr>
          <p:blipFill rotWithShape="1">
            <a:blip r:embed="rId3">
              <a:alphaModFix/>
            </a:blip>
            <a:srcRect/>
            <a:stretch/>
          </p:blipFill>
          <p:spPr>
            <a:xfrm>
              <a:off x="354733" y="2641155"/>
              <a:ext cx="885937" cy="885937"/>
            </a:xfrm>
            <a:prstGeom prst="rect">
              <a:avLst/>
            </a:prstGeom>
            <a:noFill/>
            <a:ln>
              <a:noFill/>
            </a:ln>
          </p:spPr>
        </p:pic>
        <p:sp>
          <p:nvSpPr>
            <p:cNvPr id="205" name="Shape 205"/>
            <p:cNvSpPr txBox="1"/>
            <p:nvPr/>
          </p:nvSpPr>
          <p:spPr>
            <a:xfrm>
              <a:off x="1401601" y="2752248"/>
              <a:ext cx="745806" cy="661511"/>
            </a:xfrm>
            <a:prstGeom prst="rect">
              <a:avLst/>
            </a:prstGeom>
            <a:noFill/>
            <a:ln>
              <a:noFill/>
            </a:ln>
          </p:spPr>
          <p:txBody>
            <a:bodyPr lIns="68575" tIns="34275" rIns="68575" bIns="34275" anchor="t" anchorCtr="0">
              <a:noAutofit/>
            </a:bodyPr>
            <a:lstStyle/>
            <a:p>
              <a:pPr marL="139700" marR="0" lvl="0" indent="0" algn="l" rtl="0">
                <a:lnSpc>
                  <a:spcPct val="100000"/>
                </a:lnSpc>
                <a:spcBef>
                  <a:spcPts val="0"/>
                </a:spcBef>
                <a:buClr>
                  <a:srgbClr val="3C59FD"/>
                </a:buClr>
                <a:buSzPct val="25000"/>
                <a:buFont typeface="Arial"/>
                <a:buNone/>
              </a:pPr>
              <a:r>
                <a:rPr lang="en" sz="3600" b="1" i="0" u="none" strike="noStrike" cap="none" baseline="0">
                  <a:solidFill>
                    <a:schemeClr val="dk1"/>
                  </a:solidFill>
                  <a:latin typeface="Lato"/>
                  <a:ea typeface="Lato"/>
                  <a:cs typeface="Lato"/>
                  <a:sym typeface="Lato"/>
                </a:rPr>
                <a:t>!=</a:t>
              </a:r>
            </a:p>
          </p:txBody>
        </p:sp>
      </p:grpSp>
      <p:grpSp>
        <p:nvGrpSpPr>
          <p:cNvPr id="9" name="Group 8"/>
          <p:cNvGrpSpPr/>
          <p:nvPr/>
        </p:nvGrpSpPr>
        <p:grpSpPr>
          <a:xfrm>
            <a:off x="162813" y="445625"/>
            <a:ext cx="4762288" cy="1652759"/>
            <a:chOff x="162813" y="38525"/>
            <a:chExt cx="4762288" cy="1652759"/>
          </a:xfrm>
        </p:grpSpPr>
        <p:sp>
          <p:nvSpPr>
            <p:cNvPr id="3" name="Rounded Rectangle 2"/>
            <p:cNvSpPr/>
            <p:nvPr/>
          </p:nvSpPr>
          <p:spPr>
            <a:xfrm>
              <a:off x="162813" y="38525"/>
              <a:ext cx="4762288" cy="1652759"/>
            </a:xfrm>
            <a:prstGeom prst="round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pic>
          <p:nvPicPr>
            <p:cNvPr id="194" name="Shape 194"/>
            <p:cNvPicPr preferRelativeResize="0"/>
            <p:nvPr/>
          </p:nvPicPr>
          <p:blipFill rotWithShape="1">
            <a:blip r:embed="rId3">
              <a:alphaModFix/>
            </a:blip>
            <a:srcRect/>
            <a:stretch/>
          </p:blipFill>
          <p:spPr>
            <a:xfrm>
              <a:off x="598625" y="146188"/>
              <a:ext cx="885937" cy="885937"/>
            </a:xfrm>
            <a:prstGeom prst="rect">
              <a:avLst/>
            </a:prstGeom>
            <a:noFill/>
            <a:ln>
              <a:noFill/>
            </a:ln>
          </p:spPr>
        </p:pic>
        <p:pic>
          <p:nvPicPr>
            <p:cNvPr id="196" name="Shape 196"/>
            <p:cNvPicPr preferRelativeResize="0"/>
            <p:nvPr/>
          </p:nvPicPr>
          <p:blipFill rotWithShape="1">
            <a:blip r:embed="rId7">
              <a:alphaModFix/>
            </a:blip>
            <a:srcRect/>
            <a:stretch/>
          </p:blipFill>
          <p:spPr>
            <a:xfrm>
              <a:off x="2201105" y="95833"/>
              <a:ext cx="1299210" cy="1102198"/>
            </a:xfrm>
            <a:prstGeom prst="rect">
              <a:avLst/>
            </a:prstGeom>
            <a:noFill/>
            <a:ln>
              <a:noFill/>
            </a:ln>
          </p:spPr>
        </p:pic>
        <p:sp>
          <p:nvSpPr>
            <p:cNvPr id="200" name="Shape 200"/>
            <p:cNvSpPr txBox="1"/>
            <p:nvPr/>
          </p:nvSpPr>
          <p:spPr>
            <a:xfrm>
              <a:off x="1645493" y="257281"/>
              <a:ext cx="745806" cy="661511"/>
            </a:xfrm>
            <a:prstGeom prst="rect">
              <a:avLst/>
            </a:prstGeom>
            <a:noFill/>
            <a:ln>
              <a:noFill/>
            </a:ln>
          </p:spPr>
          <p:txBody>
            <a:bodyPr lIns="68575" tIns="34275" rIns="68575" bIns="34275" anchor="t" anchorCtr="0">
              <a:noAutofit/>
            </a:bodyPr>
            <a:lstStyle/>
            <a:p>
              <a:pPr marL="139700" marR="0" lvl="0" indent="0" algn="l" rtl="0">
                <a:lnSpc>
                  <a:spcPct val="100000"/>
                </a:lnSpc>
                <a:spcBef>
                  <a:spcPts val="0"/>
                </a:spcBef>
                <a:buClr>
                  <a:srgbClr val="3C59FD"/>
                </a:buClr>
                <a:buSzPct val="25000"/>
                <a:buFont typeface="Arial"/>
                <a:buNone/>
              </a:pPr>
              <a:r>
                <a:rPr lang="en" sz="3600" b="1" i="0" u="none" strike="noStrike" cap="none" baseline="0" dirty="0">
                  <a:solidFill>
                    <a:schemeClr val="dk1"/>
                  </a:solidFill>
                  <a:latin typeface="Lato"/>
                  <a:ea typeface="Lato"/>
                  <a:cs typeface="Lato"/>
                  <a:sym typeface="Lato"/>
                </a:rPr>
                <a:t>!=</a:t>
              </a:r>
            </a:p>
          </p:txBody>
        </p:sp>
        <p:pic>
          <p:nvPicPr>
            <p:cNvPr id="2" name="Picture 1"/>
            <p:cNvPicPr>
              <a:picLocks noChangeAspect="1"/>
            </p:cNvPicPr>
            <p:nvPr/>
          </p:nvPicPr>
          <p:blipFill>
            <a:blip r:embed="rId8"/>
            <a:stretch>
              <a:fillRect/>
            </a:stretch>
          </p:blipFill>
          <p:spPr>
            <a:xfrm>
              <a:off x="3523176" y="95833"/>
              <a:ext cx="1321174" cy="1321174"/>
            </a:xfrm>
            <a:prstGeom prst="rect">
              <a:avLst/>
            </a:prstGeom>
          </p:spPr>
        </p:pic>
        <p:sp>
          <p:nvSpPr>
            <p:cNvPr id="8" name="TextBox 7"/>
            <p:cNvSpPr txBox="1"/>
            <p:nvPr/>
          </p:nvSpPr>
          <p:spPr>
            <a:xfrm>
              <a:off x="577982" y="1114687"/>
              <a:ext cx="1813317" cy="523220"/>
            </a:xfrm>
            <a:prstGeom prst="rect">
              <a:avLst/>
            </a:prstGeom>
            <a:noFill/>
          </p:spPr>
          <p:txBody>
            <a:bodyPr wrap="none" rtlCol="0">
              <a:spAutoFit/>
            </a:bodyPr>
            <a:lstStyle/>
            <a:p>
              <a:pPr marL="139700" lvl="0" indent="266700">
                <a:buClr>
                  <a:srgbClr val="3C59FD"/>
                </a:buClr>
                <a:buSzPct val="81481"/>
                <a:buFont typeface="Arial"/>
                <a:buChar char="•"/>
              </a:pPr>
              <a:r>
                <a:rPr lang="en" sz="2700" dirty="0">
                  <a:solidFill>
                    <a:schemeClr val="dk1"/>
                  </a:solidFill>
                  <a:latin typeface="Lato"/>
                  <a:ea typeface="Lato"/>
                  <a:cs typeface="Lato"/>
                  <a:sym typeface="Lato"/>
                </a:rPr>
                <a:t>No DOM</a:t>
              </a:r>
            </a:p>
          </p:txBody>
        </p:sp>
      </p:gr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36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36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360"/>
                                          </p:val>
                                        </p:tav>
                                        <p:tav tm="100000">
                                          <p:val>
                                            <p:fltVal val="0"/>
                                          </p:val>
                                        </p:tav>
                                      </p:tavLst>
                                    </p:anim>
                                    <p:animEffect transition="in" filter="fade">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328614" y="393033"/>
            <a:ext cx="8503920" cy="41148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Lato"/>
              <a:buNone/>
            </a:pPr>
            <a:r>
              <a:rPr lang="en" sz="3600" b="1" i="0" u="none" strike="noStrike" cap="none" baseline="0">
                <a:solidFill>
                  <a:schemeClr val="dk1"/>
                </a:solidFill>
                <a:latin typeface="Lato"/>
                <a:ea typeface="Lato"/>
                <a:cs typeface="Lato"/>
                <a:sym typeface="Lato"/>
              </a:rPr>
              <a:t>Why NativeScript?</a:t>
            </a:r>
          </a:p>
        </p:txBody>
      </p:sp>
      <p:sp>
        <p:nvSpPr>
          <p:cNvPr id="212" name="Shape 212"/>
          <p:cNvSpPr txBox="1">
            <a:spLocks noGrp="1"/>
          </p:cNvSpPr>
          <p:nvPr>
            <p:ph type="body" idx="1"/>
          </p:nvPr>
        </p:nvSpPr>
        <p:spPr>
          <a:xfrm>
            <a:off x="328613" y="1350167"/>
            <a:ext cx="8251507" cy="3446170"/>
          </a:xfrm>
          <a:prstGeom prst="rect">
            <a:avLst/>
          </a:prstGeom>
          <a:noFill/>
          <a:ln>
            <a:noFill/>
          </a:ln>
        </p:spPr>
        <p:txBody>
          <a:bodyPr lIns="68575" tIns="34275" rIns="68575" bIns="34275" anchor="t" anchorCtr="0">
            <a:noAutofit/>
          </a:bodyPr>
          <a:lstStyle/>
          <a:p>
            <a:pPr marL="139700" marR="0" lvl="0" indent="266700" algn="l" rtl="0">
              <a:lnSpc>
                <a:spcPct val="90000"/>
              </a:lnSpc>
              <a:spcBef>
                <a:spcPts val="0"/>
              </a:spcBef>
              <a:buClr>
                <a:srgbClr val="3C59FD"/>
              </a:buClr>
              <a:buSzPct val="80000"/>
              <a:buFont typeface="Arial"/>
              <a:buChar char="•"/>
            </a:pPr>
            <a:r>
              <a:rPr lang="en" sz="2500" b="0" i="0" u="none" strike="noStrike" cap="none" baseline="0" dirty="0">
                <a:solidFill>
                  <a:schemeClr val="dk1"/>
                </a:solidFill>
                <a:latin typeface="Lato"/>
                <a:ea typeface="Lato"/>
                <a:cs typeface="Lato"/>
                <a:sym typeface="Lato"/>
              </a:rPr>
              <a:t>Skills </a:t>
            </a:r>
            <a:r>
              <a:rPr lang="en" sz="2500" b="0" i="0" u="none" strike="noStrike" cap="none" baseline="0" dirty="0" smtClean="0">
                <a:solidFill>
                  <a:schemeClr val="dk1"/>
                </a:solidFill>
                <a:latin typeface="Lato"/>
                <a:ea typeface="Lato"/>
                <a:cs typeface="Lato"/>
                <a:sym typeface="Lato"/>
              </a:rPr>
              <a:t>reuse</a:t>
            </a:r>
            <a:endParaRPr lang="en" sz="2500" b="0" i="0" u="none" strike="noStrike" cap="none" baseline="0" dirty="0">
              <a:solidFill>
                <a:schemeClr val="dk1"/>
              </a:solidFill>
              <a:latin typeface="Lato"/>
              <a:ea typeface="Lato"/>
              <a:cs typeface="Lato"/>
              <a:sym typeface="Lato"/>
            </a:endParaRPr>
          </a:p>
          <a:p>
            <a:pPr marL="279400" marR="0" lvl="2" indent="247650" algn="l" rtl="0">
              <a:lnSpc>
                <a:spcPct val="90000"/>
              </a:lnSpc>
              <a:spcBef>
                <a:spcPts val="400"/>
              </a:spcBef>
              <a:buClr>
                <a:srgbClr val="3C59FD"/>
              </a:buClr>
              <a:buSzPct val="100000"/>
              <a:buFont typeface="Arial"/>
              <a:buChar char="•"/>
            </a:pPr>
            <a:r>
              <a:rPr lang="en" sz="1900" dirty="0" smtClean="0"/>
              <a:t>JavaScript and CSS</a:t>
            </a:r>
          </a:p>
          <a:p>
            <a:pPr lvl="2" indent="247650">
              <a:lnSpc>
                <a:spcPct val="90000"/>
              </a:lnSpc>
              <a:spcBef>
                <a:spcPts val="400"/>
              </a:spcBef>
              <a:buSzPct val="100000"/>
            </a:pPr>
            <a:r>
              <a:rPr lang="en" sz="1900" b="1" dirty="0" smtClean="0"/>
              <a:t>Angular2</a:t>
            </a:r>
            <a:endParaRPr lang="en" sz="1900" b="1" dirty="0"/>
          </a:p>
          <a:p>
            <a:pPr marL="139700" marR="0" lvl="0" indent="266700" algn="l" rtl="0">
              <a:lnSpc>
                <a:spcPct val="90000"/>
              </a:lnSpc>
              <a:spcBef>
                <a:spcPts val="800"/>
              </a:spcBef>
              <a:buClr>
                <a:srgbClr val="3C59FD"/>
              </a:buClr>
              <a:buSzPct val="80000"/>
              <a:buFont typeface="Arial"/>
              <a:buChar char="•"/>
            </a:pPr>
            <a:r>
              <a:rPr lang="en" sz="2500" b="0" i="0" u="none" strike="noStrike" cap="none" baseline="0" dirty="0">
                <a:solidFill>
                  <a:schemeClr val="dk1"/>
                </a:solidFill>
                <a:latin typeface="Lato"/>
                <a:ea typeface="Lato"/>
                <a:cs typeface="Lato"/>
                <a:sym typeface="Lato"/>
              </a:rPr>
              <a:t>Code reuse</a:t>
            </a:r>
          </a:p>
          <a:p>
            <a:pPr marL="279400" marR="0" lvl="2" indent="266700" algn="l" rtl="0">
              <a:lnSpc>
                <a:spcPct val="90000"/>
              </a:lnSpc>
              <a:spcBef>
                <a:spcPts val="400"/>
              </a:spcBef>
              <a:buClr>
                <a:srgbClr val="3C59FD"/>
              </a:buClr>
              <a:buSzPct val="84210"/>
              <a:buFont typeface="Arial"/>
              <a:buChar char="•"/>
            </a:pPr>
            <a:r>
              <a:rPr lang="en" sz="1900" b="0" i="0" u="none" strike="noStrike" cap="none" baseline="0" dirty="0">
                <a:solidFill>
                  <a:schemeClr val="dk1"/>
                </a:solidFill>
                <a:latin typeface="Lato"/>
                <a:ea typeface="Lato"/>
                <a:cs typeface="Lato"/>
                <a:sym typeface="Lato"/>
              </a:rPr>
              <a:t>npm modules, 3</a:t>
            </a:r>
            <a:r>
              <a:rPr lang="en" sz="1900" b="0" i="0" u="none" strike="noStrike" cap="none" baseline="30000" dirty="0">
                <a:solidFill>
                  <a:schemeClr val="dk1"/>
                </a:solidFill>
                <a:latin typeface="Lato"/>
                <a:ea typeface="Lato"/>
                <a:cs typeface="Lato"/>
                <a:sym typeface="Lato"/>
              </a:rPr>
              <a:t>rd</a:t>
            </a:r>
            <a:r>
              <a:rPr lang="en" sz="1900" b="0" i="0" u="none" strike="noStrike" cap="none" baseline="0" dirty="0">
                <a:solidFill>
                  <a:schemeClr val="dk1"/>
                </a:solidFill>
                <a:latin typeface="Lato"/>
                <a:ea typeface="Lato"/>
                <a:cs typeface="Lato"/>
                <a:sym typeface="Lato"/>
              </a:rPr>
              <a:t>-party iOS and Android libraries</a:t>
            </a:r>
          </a:p>
          <a:p>
            <a:pPr marL="139700" marR="0" lvl="0" indent="266700" algn="l" rtl="0">
              <a:lnSpc>
                <a:spcPct val="90000"/>
              </a:lnSpc>
              <a:spcBef>
                <a:spcPts val="800"/>
              </a:spcBef>
              <a:buClr>
                <a:srgbClr val="3C59FD"/>
              </a:buClr>
              <a:buSzPct val="80000"/>
              <a:buFont typeface="Arial"/>
              <a:buChar char="•"/>
            </a:pPr>
            <a:r>
              <a:rPr lang="en" sz="2500" b="0" i="0" u="none" strike="noStrike" cap="none" baseline="0" dirty="0">
                <a:solidFill>
                  <a:schemeClr val="dk1"/>
                </a:solidFill>
                <a:latin typeface="Lato"/>
                <a:ea typeface="Lato"/>
                <a:cs typeface="Lato"/>
                <a:sym typeface="Lato"/>
              </a:rPr>
              <a:t>Easily use native APIs</a:t>
            </a:r>
          </a:p>
          <a:p>
            <a:pPr marL="279400" marR="0" lvl="2" indent="266700" algn="l" rtl="0">
              <a:lnSpc>
                <a:spcPct val="90000"/>
              </a:lnSpc>
              <a:spcBef>
                <a:spcPts val="400"/>
              </a:spcBef>
              <a:buClr>
                <a:srgbClr val="3C59FD"/>
              </a:buClr>
              <a:buSzPct val="84210"/>
              <a:buFont typeface="Arial"/>
              <a:buChar char="•"/>
            </a:pPr>
            <a:r>
              <a:rPr lang="en" sz="1900" b="0" i="0" u="none" strike="noStrike" cap="none" baseline="0" dirty="0">
                <a:solidFill>
                  <a:schemeClr val="dk1"/>
                </a:solidFill>
                <a:latin typeface="Lato"/>
                <a:ea typeface="Lato"/>
                <a:cs typeface="Lato"/>
                <a:sym typeface="Lato"/>
              </a:rPr>
              <a:t>No wrappers to access native APIs</a:t>
            </a:r>
          </a:p>
          <a:p>
            <a:pPr marL="279400" marR="0" lvl="2" indent="266700" algn="l" rtl="0">
              <a:lnSpc>
                <a:spcPct val="90000"/>
              </a:lnSpc>
              <a:spcBef>
                <a:spcPts val="400"/>
              </a:spcBef>
              <a:buClr>
                <a:srgbClr val="3C59FD"/>
              </a:buClr>
              <a:buSzPct val="84210"/>
              <a:buFont typeface="Arial"/>
              <a:buChar char="•"/>
            </a:pPr>
            <a:r>
              <a:rPr lang="en" sz="1900" b="0" i="0" u="none" strike="noStrike" cap="none" baseline="0" dirty="0">
                <a:solidFill>
                  <a:schemeClr val="dk1"/>
                </a:solidFill>
                <a:latin typeface="Lato"/>
                <a:ea typeface="Lato"/>
                <a:cs typeface="Lato"/>
                <a:sym typeface="Lato"/>
              </a:rPr>
              <a:t>Use native UI elements</a:t>
            </a:r>
          </a:p>
          <a:p>
            <a:pPr marL="139700" marR="0" lvl="0" indent="266700" algn="l" rtl="0">
              <a:lnSpc>
                <a:spcPct val="90000"/>
              </a:lnSpc>
              <a:spcBef>
                <a:spcPts val="800"/>
              </a:spcBef>
              <a:buClr>
                <a:srgbClr val="3C59FD"/>
              </a:buClr>
              <a:buSzPct val="80000"/>
              <a:buFont typeface="Arial"/>
              <a:buChar char="•"/>
            </a:pPr>
            <a:r>
              <a:rPr lang="en" sz="2500" b="0" i="0" u="none" strike="noStrike" cap="none" baseline="0" dirty="0">
                <a:solidFill>
                  <a:schemeClr val="dk1"/>
                </a:solidFill>
                <a:latin typeface="Lato"/>
                <a:ea typeface="Lato"/>
                <a:cs typeface="Lato"/>
                <a:sym typeface="Lato"/>
              </a:rPr>
              <a:t>Open source!</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2">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2">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2">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2">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2">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2">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2">
                                            <p:txEl>
                                              <p:pRg st="7" end="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err="1" smtClean="0"/>
              <a:t>Warum</a:t>
            </a:r>
            <a:r>
              <a:rPr lang="en-US" dirty="0" smtClean="0"/>
              <a:t> {N} ?</a:t>
            </a:r>
            <a:endParaRPr lang="en-US" dirty="0"/>
          </a:p>
        </p:txBody>
      </p:sp>
    </p:spTree>
    <p:extLst>
      <p:ext uri="{BB962C8B-B14F-4D97-AF65-F5344CB8AC3E}">
        <p14:creationId xmlns:p14="http://schemas.microsoft.com/office/powerpoint/2010/main" val="2641924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97551" y="1902727"/>
            <a:ext cx="2684699" cy="931024"/>
          </a:xfrm>
          <a:prstGeom prst="rect">
            <a:avLst/>
          </a:prstGeom>
          <a:noFill/>
        </p:spPr>
        <p:txBody>
          <a:bodyPr wrap="square" lIns="68580" tIns="34290" rIns="68580" bIns="34290" rtlCol="0">
            <a:spAutoFit/>
          </a:bodyPr>
          <a:lstStyle/>
          <a:p>
            <a:pPr algn="ctr"/>
            <a:r>
              <a:rPr lang="de-DE" dirty="0" smtClean="0">
                <a:solidFill>
                  <a:schemeClr val="bg1">
                    <a:lumMod val="50000"/>
                  </a:schemeClr>
                </a:solidFill>
                <a:latin typeface="Avenir Light" charset="0"/>
                <a:ea typeface="Avenir Light" charset="0"/>
                <a:cs typeface="Avenir Light" charset="0"/>
              </a:rPr>
              <a:t>Tipp: </a:t>
            </a:r>
          </a:p>
          <a:p>
            <a:pPr algn="ctr"/>
            <a:r>
              <a:rPr lang="de-DE" dirty="0" smtClean="0">
                <a:solidFill>
                  <a:schemeClr val="bg1">
                    <a:lumMod val="50000"/>
                  </a:schemeClr>
                </a:solidFill>
                <a:latin typeface="Avenir Light" charset="0"/>
                <a:ea typeface="Avenir Light" charset="0"/>
                <a:cs typeface="Avenir Light" charset="0"/>
              </a:rPr>
              <a:t>“</a:t>
            </a:r>
            <a:r>
              <a:rPr lang="de-DE" b="1" dirty="0" err="1" smtClean="0">
                <a:solidFill>
                  <a:schemeClr val="bg1">
                    <a:lumMod val="50000"/>
                  </a:schemeClr>
                </a:solidFill>
                <a:latin typeface="Avenir Light" charset="0"/>
                <a:ea typeface="Avenir Light" charset="0"/>
                <a:cs typeface="Avenir Light" charset="0"/>
              </a:rPr>
              <a:t>Examples</a:t>
            </a:r>
            <a:r>
              <a:rPr lang="de-DE" b="1" dirty="0" smtClean="0">
                <a:solidFill>
                  <a:schemeClr val="bg1">
                    <a:lumMod val="50000"/>
                  </a:schemeClr>
                </a:solidFill>
                <a:latin typeface="Avenir Light" charset="0"/>
                <a:ea typeface="Avenir Light" charset="0"/>
                <a:cs typeface="Avenir Light" charset="0"/>
              </a:rPr>
              <a:t> </a:t>
            </a:r>
            <a:r>
              <a:rPr lang="de-DE" b="1" dirty="0" err="1" smtClean="0">
                <a:solidFill>
                  <a:schemeClr val="bg1">
                    <a:lumMod val="50000"/>
                  </a:schemeClr>
                </a:solidFill>
                <a:latin typeface="Avenir Light" charset="0"/>
                <a:ea typeface="Avenir Light" charset="0"/>
                <a:cs typeface="Avenir Light" charset="0"/>
              </a:rPr>
              <a:t>NativeScript</a:t>
            </a:r>
            <a:r>
              <a:rPr lang="de-DE" dirty="0" smtClean="0">
                <a:solidFill>
                  <a:schemeClr val="bg1">
                    <a:lumMod val="50000"/>
                  </a:schemeClr>
                </a:solidFill>
                <a:latin typeface="Avenir Light" charset="0"/>
                <a:ea typeface="Avenir Light" charset="0"/>
                <a:cs typeface="Avenir Light" charset="0"/>
              </a:rPr>
              <a:t>”</a:t>
            </a:r>
          </a:p>
          <a:p>
            <a:pPr algn="ctr"/>
            <a:r>
              <a:rPr lang="de-DE" dirty="0">
                <a:solidFill>
                  <a:schemeClr val="bg1">
                    <a:lumMod val="50000"/>
                  </a:schemeClr>
                </a:solidFill>
                <a:latin typeface="Avenir Light" charset="0"/>
                <a:ea typeface="Avenir Light" charset="0"/>
                <a:cs typeface="Avenir Light" charset="0"/>
              </a:rPr>
              <a:t>i</a:t>
            </a:r>
            <a:r>
              <a:rPr lang="de-DE" dirty="0" smtClean="0">
                <a:solidFill>
                  <a:schemeClr val="bg1">
                    <a:lumMod val="50000"/>
                  </a:schemeClr>
                </a:solidFill>
                <a:latin typeface="Avenir Light" charset="0"/>
                <a:ea typeface="Avenir Light" charset="0"/>
                <a:cs typeface="Avenir Light" charset="0"/>
              </a:rPr>
              <a:t>m iOS App Store oder</a:t>
            </a:r>
            <a:br>
              <a:rPr lang="de-DE" dirty="0" smtClean="0">
                <a:solidFill>
                  <a:schemeClr val="bg1">
                    <a:lumMod val="50000"/>
                  </a:schemeClr>
                </a:solidFill>
                <a:latin typeface="Avenir Light" charset="0"/>
                <a:ea typeface="Avenir Light" charset="0"/>
                <a:cs typeface="Avenir Light" charset="0"/>
              </a:rPr>
            </a:br>
            <a:r>
              <a:rPr lang="de-DE" dirty="0" smtClean="0">
                <a:solidFill>
                  <a:schemeClr val="bg1">
                    <a:lumMod val="50000"/>
                  </a:schemeClr>
                </a:solidFill>
                <a:latin typeface="Avenir Light" charset="0"/>
                <a:ea typeface="Avenir Light" charset="0"/>
                <a:cs typeface="Avenir Light" charset="0"/>
              </a:rPr>
              <a:t>in Google Play ausprobieren</a:t>
            </a:r>
            <a:endParaRPr lang="de-DE" dirty="0">
              <a:solidFill>
                <a:schemeClr val="bg1">
                  <a:lumMod val="50000"/>
                </a:schemeClr>
              </a:solidFill>
              <a:latin typeface="Avenir Light" charset="0"/>
              <a:ea typeface="Avenir Light" charset="0"/>
              <a:cs typeface="Avenir Light" charset="0"/>
            </a:endParaRPr>
          </a:p>
        </p:txBody>
      </p:sp>
      <p:sp>
        <p:nvSpPr>
          <p:cNvPr id="5" name="TextBox 4"/>
          <p:cNvSpPr txBox="1"/>
          <p:nvPr/>
        </p:nvSpPr>
        <p:spPr>
          <a:xfrm>
            <a:off x="302283" y="1887968"/>
            <a:ext cx="2596199" cy="1208023"/>
          </a:xfrm>
          <a:prstGeom prst="rect">
            <a:avLst/>
          </a:prstGeom>
          <a:noFill/>
        </p:spPr>
        <p:txBody>
          <a:bodyPr wrap="square" lIns="68580" tIns="34290" rIns="68580" bIns="34290" rtlCol="0">
            <a:spAutoFit/>
          </a:bodyPr>
          <a:lstStyle/>
          <a:p>
            <a:r>
              <a:rPr lang="de-DE" sz="2000" dirty="0" smtClean="0">
                <a:latin typeface="Avenir Roman" charset="0"/>
                <a:ea typeface="Avenir Roman" charset="0"/>
                <a:cs typeface="Avenir Roman" charset="0"/>
              </a:rPr>
              <a:t>Attraktive, animierte, “kompromisslose” native Oberflächen</a:t>
            </a:r>
          </a:p>
          <a:p>
            <a:r>
              <a:rPr lang="de-DE" dirty="0" smtClean="0">
                <a:solidFill>
                  <a:schemeClr val="bg1">
                    <a:lumMod val="50000"/>
                  </a:schemeClr>
                </a:solidFill>
                <a:latin typeface="Avenir Roman" charset="0"/>
                <a:ea typeface="Avenir Roman" charset="0"/>
                <a:cs typeface="Avenir Roman" charset="0"/>
              </a:rPr>
              <a:t>(mit einheitlichem UI-</a:t>
            </a:r>
            <a:r>
              <a:rPr lang="de-DE" dirty="0" smtClean="0">
                <a:solidFill>
                  <a:schemeClr val="bg1">
                    <a:lumMod val="50000"/>
                  </a:schemeClr>
                </a:solidFill>
                <a:latin typeface="Avenir Roman" charset="0"/>
                <a:ea typeface="Avenir Roman" charset="0"/>
                <a:cs typeface="Avenir Roman" charset="0"/>
              </a:rPr>
              <a:t>C</a:t>
            </a:r>
            <a:r>
              <a:rPr lang="de-DE" dirty="0" smtClean="0">
                <a:solidFill>
                  <a:schemeClr val="bg1">
                    <a:lumMod val="50000"/>
                  </a:schemeClr>
                </a:solidFill>
                <a:latin typeface="Avenir Roman" charset="0"/>
                <a:ea typeface="Avenir Roman" charset="0"/>
                <a:cs typeface="Avenir Roman" charset="0"/>
              </a:rPr>
              <a:t>ode)</a:t>
            </a:r>
            <a:endParaRPr lang="de-DE" dirty="0">
              <a:solidFill>
                <a:schemeClr val="bg1">
                  <a:lumMod val="50000"/>
                </a:schemeClr>
              </a:solidFill>
              <a:latin typeface="Avenir Roman" charset="0"/>
              <a:ea typeface="Avenir Roman" charset="0"/>
              <a:cs typeface="Avenir Roman" charset="0"/>
            </a:endParaRPr>
          </a:p>
        </p:txBody>
      </p:sp>
      <p:sp>
        <p:nvSpPr>
          <p:cNvPr id="6" name="Oval 5"/>
          <p:cNvSpPr/>
          <p:nvPr/>
        </p:nvSpPr>
        <p:spPr>
          <a:xfrm>
            <a:off x="1202167" y="839121"/>
            <a:ext cx="822960" cy="822960"/>
          </a:xfrm>
          <a:prstGeom prst="ellipse">
            <a:avLst/>
          </a:prstGeom>
          <a:noFill/>
          <a:ln>
            <a:solidFill>
              <a:srgbClr val="3D59FE"/>
            </a:solidFill>
          </a:ln>
        </p:spPr>
        <p:style>
          <a:lnRef idx="2">
            <a:schemeClr val="accent1">
              <a:shade val="50000"/>
            </a:schemeClr>
          </a:lnRef>
          <a:fillRef idx="1">
            <a:schemeClr val="accent1"/>
          </a:fillRef>
          <a:effectRef idx="0">
            <a:schemeClr val="accent1"/>
          </a:effectRef>
          <a:fontRef idx="minor">
            <a:schemeClr val="lt1"/>
          </a:fontRef>
        </p:style>
        <p:txBody>
          <a:bodyPr lIns="68580" tIns="137160" rIns="68580" bIns="34290" rtlCol="0" anchor="ctr"/>
          <a:lstStyle/>
          <a:p>
            <a:pPr algn="ctr"/>
            <a:r>
              <a:rPr lang="de-DE" sz="4100" dirty="0" smtClean="0">
                <a:solidFill>
                  <a:srgbClr val="3D59FE"/>
                </a:solidFill>
                <a:latin typeface="Avenir Roman" charset="0"/>
                <a:ea typeface="Avenir Roman" charset="0"/>
                <a:cs typeface="Avenir Roman" charset="0"/>
              </a:rPr>
              <a:t>1</a:t>
            </a:r>
            <a:endParaRPr lang="de-DE" sz="4100" dirty="0">
              <a:solidFill>
                <a:srgbClr val="3D59FE"/>
              </a:solidFill>
              <a:latin typeface="Avenir Roman" charset="0"/>
              <a:ea typeface="Avenir Roman" charset="0"/>
              <a:cs typeface="Avenir Roman" charset="0"/>
            </a:endParaRPr>
          </a:p>
        </p:txBody>
      </p:sp>
      <p:pic>
        <p:nvPicPr>
          <p:cNvPr id="3" name="ExamplesNativeScript.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25233" y="187058"/>
            <a:ext cx="2806955" cy="4796695"/>
          </a:xfrm>
          <a:prstGeom prst="rect">
            <a:avLst/>
          </a:prstGeom>
        </p:spPr>
      </p:pic>
    </p:spTree>
    <p:extLst>
      <p:ext uri="{BB962C8B-B14F-4D97-AF65-F5344CB8AC3E}">
        <p14:creationId xmlns:p14="http://schemas.microsoft.com/office/powerpoint/2010/main" val="302515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7566" y="1879900"/>
            <a:ext cx="2604267" cy="1300356"/>
          </a:xfrm>
          <a:prstGeom prst="rect">
            <a:avLst/>
          </a:prstGeom>
          <a:noFill/>
        </p:spPr>
        <p:txBody>
          <a:bodyPr wrap="square" lIns="68580" tIns="34290" rIns="68580" bIns="34290" rtlCol="0">
            <a:spAutoFit/>
          </a:bodyPr>
          <a:lstStyle/>
          <a:p>
            <a:r>
              <a:rPr lang="en-US" sz="2000" dirty="0" smtClean="0">
                <a:latin typeface="Avenir Roman" charset="0"/>
                <a:ea typeface="Avenir Roman" charset="0"/>
                <a:cs typeface="Avenir Roman" charset="0"/>
              </a:rPr>
              <a:t>Code </a:t>
            </a:r>
            <a:r>
              <a:rPr lang="en-US" sz="2000" dirty="0" err="1" smtClean="0">
                <a:latin typeface="Avenir Roman" charset="0"/>
                <a:ea typeface="Avenir Roman" charset="0"/>
                <a:cs typeface="Avenir Roman" charset="0"/>
              </a:rPr>
              <a:t>wiederverwenden</a:t>
            </a:r>
            <a:r>
              <a:rPr lang="en-US" sz="2000" dirty="0" smtClean="0">
                <a:latin typeface="Avenir Roman" charset="0"/>
                <a:ea typeface="Avenir Roman" charset="0"/>
                <a:cs typeface="Avenir Roman" charset="0"/>
              </a:rPr>
              <a:t>,</a:t>
            </a:r>
          </a:p>
          <a:p>
            <a:r>
              <a:rPr lang="en-US" sz="2000" dirty="0" err="1" smtClean="0">
                <a:latin typeface="Avenir Roman" charset="0"/>
                <a:ea typeface="Avenir Roman" charset="0"/>
                <a:cs typeface="Avenir Roman" charset="0"/>
              </a:rPr>
              <a:t>Wissen</a:t>
            </a:r>
            <a:r>
              <a:rPr lang="en-US" sz="2000" dirty="0" smtClean="0">
                <a:latin typeface="Avenir Roman" charset="0"/>
                <a:ea typeface="Avenir Roman" charset="0"/>
                <a:cs typeface="Avenir Roman" charset="0"/>
              </a:rPr>
              <a:t> </a:t>
            </a:r>
            <a:r>
              <a:rPr lang="en-US" sz="2000" dirty="0" err="1" smtClean="0">
                <a:latin typeface="Avenir Roman" charset="0"/>
                <a:ea typeface="Avenir Roman" charset="0"/>
                <a:cs typeface="Avenir Roman" charset="0"/>
              </a:rPr>
              <a:t>wiederverwenden</a:t>
            </a:r>
            <a:endParaRPr lang="en-US" sz="2000" dirty="0">
              <a:latin typeface="Avenir Roman" charset="0"/>
              <a:ea typeface="Avenir Roman" charset="0"/>
              <a:cs typeface="Avenir Roman" charset="0"/>
            </a:endParaRPr>
          </a:p>
        </p:txBody>
      </p:sp>
      <p:sp>
        <p:nvSpPr>
          <p:cNvPr id="6" name="Oval 5"/>
          <p:cNvSpPr/>
          <p:nvPr/>
        </p:nvSpPr>
        <p:spPr>
          <a:xfrm>
            <a:off x="1202167" y="831029"/>
            <a:ext cx="822960" cy="822960"/>
          </a:xfrm>
          <a:prstGeom prst="ellipse">
            <a:avLst/>
          </a:prstGeom>
          <a:noFill/>
          <a:ln>
            <a:solidFill>
              <a:srgbClr val="3D59FE"/>
            </a:solidFill>
          </a:ln>
        </p:spPr>
        <p:style>
          <a:lnRef idx="2">
            <a:schemeClr val="accent1">
              <a:shade val="50000"/>
            </a:schemeClr>
          </a:lnRef>
          <a:fillRef idx="1">
            <a:schemeClr val="accent1"/>
          </a:fillRef>
          <a:effectRef idx="0">
            <a:schemeClr val="accent1"/>
          </a:effectRef>
          <a:fontRef idx="minor">
            <a:schemeClr val="lt1"/>
          </a:fontRef>
        </p:style>
        <p:txBody>
          <a:bodyPr lIns="68580" tIns="137160" rIns="68580" bIns="34290" rtlCol="0" anchor="ctr"/>
          <a:lstStyle/>
          <a:p>
            <a:pPr algn="ctr"/>
            <a:r>
              <a:rPr lang="en-US" sz="4100" dirty="0">
                <a:solidFill>
                  <a:srgbClr val="3D59FE"/>
                </a:solidFill>
                <a:latin typeface="Avenir Roman" charset="0"/>
                <a:ea typeface="Avenir Roman" charset="0"/>
                <a:cs typeface="Avenir Roman" charset="0"/>
              </a:rPr>
              <a:t>2</a:t>
            </a:r>
          </a:p>
        </p:txBody>
      </p:sp>
      <p:sp>
        <p:nvSpPr>
          <p:cNvPr id="8" name="TextBox 7"/>
          <p:cNvSpPr txBox="1"/>
          <p:nvPr/>
        </p:nvSpPr>
        <p:spPr>
          <a:xfrm>
            <a:off x="3356502" y="4278432"/>
            <a:ext cx="2549416" cy="192360"/>
          </a:xfrm>
          <a:prstGeom prst="rect">
            <a:avLst/>
          </a:prstGeom>
          <a:noFill/>
        </p:spPr>
        <p:txBody>
          <a:bodyPr wrap="none" lIns="68580" tIns="34290" rIns="68580" bIns="34290" rtlCol="0">
            <a:spAutoFit/>
          </a:bodyPr>
          <a:lstStyle/>
          <a:p>
            <a:r>
              <a:rPr lang="en-US" sz="800"/>
              <a:t>Video credit: Nathan Walker, {N} community member</a:t>
            </a:r>
          </a:p>
        </p:txBody>
      </p:sp>
      <p:pic>
        <p:nvPicPr>
          <p:cNvPr id="2" name="ZenOfArchitecture.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59896" y="1159099"/>
            <a:ext cx="5733096" cy="3137277"/>
          </a:xfrm>
          <a:prstGeom prst="rect">
            <a:avLst/>
          </a:prstGeom>
        </p:spPr>
      </p:pic>
    </p:spTree>
    <p:extLst>
      <p:ext uri="{BB962C8B-B14F-4D97-AF65-F5344CB8AC3E}">
        <p14:creationId xmlns:p14="http://schemas.microsoft.com/office/powerpoint/2010/main" val="170242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8582" y="1012843"/>
            <a:ext cx="5934171" cy="377026"/>
          </a:xfrm>
          <a:prstGeom prst="rect">
            <a:avLst/>
          </a:prstGeom>
          <a:noFill/>
        </p:spPr>
        <p:txBody>
          <a:bodyPr wrap="square" lIns="68580" tIns="34290" rIns="68580" bIns="34290" rtlCol="0">
            <a:spAutoFit/>
          </a:bodyPr>
          <a:lstStyle/>
          <a:p>
            <a:r>
              <a:rPr lang="en-US" sz="2000" dirty="0" err="1" smtClean="0">
                <a:latin typeface="Avenir Roman" charset="0"/>
                <a:ea typeface="Avenir Roman" charset="0"/>
                <a:cs typeface="Avenir Roman" charset="0"/>
              </a:rPr>
              <a:t>Exzellenter</a:t>
            </a:r>
            <a:r>
              <a:rPr lang="en-US" sz="2000" dirty="0" smtClean="0">
                <a:latin typeface="Avenir Roman" charset="0"/>
                <a:ea typeface="Avenir Roman" charset="0"/>
                <a:cs typeface="Avenir Roman" charset="0"/>
              </a:rPr>
              <a:t> </a:t>
            </a:r>
            <a:r>
              <a:rPr lang="en-US" sz="2000" dirty="0" smtClean="0">
                <a:latin typeface="Avenir Roman" charset="0"/>
                <a:ea typeface="Avenir Roman" charset="0"/>
                <a:cs typeface="Avenir Roman" charset="0"/>
              </a:rPr>
              <a:t>Angular- und </a:t>
            </a:r>
            <a:r>
              <a:rPr lang="en-US" sz="2000" dirty="0" err="1">
                <a:latin typeface="Avenir Roman" charset="0"/>
                <a:ea typeface="Avenir Roman" charset="0"/>
                <a:cs typeface="Avenir Roman" charset="0"/>
              </a:rPr>
              <a:t>TypeScript</a:t>
            </a:r>
            <a:r>
              <a:rPr lang="en-US" sz="2000" dirty="0">
                <a:latin typeface="Avenir Roman" charset="0"/>
                <a:ea typeface="Avenir Roman" charset="0"/>
                <a:cs typeface="Avenir Roman" charset="0"/>
              </a:rPr>
              <a:t> </a:t>
            </a:r>
            <a:r>
              <a:rPr lang="en-US" sz="2000" dirty="0" smtClean="0">
                <a:latin typeface="Avenir Roman" charset="0"/>
                <a:ea typeface="Avenir Roman" charset="0"/>
                <a:cs typeface="Avenir Roman" charset="0"/>
              </a:rPr>
              <a:t>Support</a:t>
            </a:r>
            <a:endParaRPr lang="en-US" sz="2000" dirty="0">
              <a:latin typeface="Avenir Roman" charset="0"/>
              <a:ea typeface="Avenir Roman" charset="0"/>
              <a:cs typeface="Avenir Roman" charset="0"/>
            </a:endParaRPr>
          </a:p>
        </p:txBody>
      </p:sp>
      <p:sp>
        <p:nvSpPr>
          <p:cNvPr id="6" name="Oval 5"/>
          <p:cNvSpPr/>
          <p:nvPr/>
        </p:nvSpPr>
        <p:spPr>
          <a:xfrm>
            <a:off x="1202167" y="831029"/>
            <a:ext cx="822960" cy="822960"/>
          </a:xfrm>
          <a:prstGeom prst="ellipse">
            <a:avLst/>
          </a:prstGeom>
          <a:noFill/>
          <a:ln>
            <a:solidFill>
              <a:srgbClr val="3D59FE"/>
            </a:solidFill>
          </a:ln>
        </p:spPr>
        <p:style>
          <a:lnRef idx="2">
            <a:schemeClr val="accent1">
              <a:shade val="50000"/>
            </a:schemeClr>
          </a:lnRef>
          <a:fillRef idx="1">
            <a:schemeClr val="accent1"/>
          </a:fillRef>
          <a:effectRef idx="0">
            <a:schemeClr val="accent1"/>
          </a:effectRef>
          <a:fontRef idx="minor">
            <a:schemeClr val="lt1"/>
          </a:fontRef>
        </p:style>
        <p:txBody>
          <a:bodyPr lIns="68580" tIns="137160" rIns="68580" bIns="34290" rtlCol="0" anchor="ctr"/>
          <a:lstStyle/>
          <a:p>
            <a:pPr algn="ctr"/>
            <a:r>
              <a:rPr lang="en-US" sz="4100" dirty="0">
                <a:solidFill>
                  <a:srgbClr val="3D59FE"/>
                </a:solidFill>
                <a:latin typeface="Avenir Roman" charset="0"/>
                <a:ea typeface="Avenir Roman" charset="0"/>
                <a:cs typeface="Avenir Roman" charset="0"/>
              </a:rPr>
              <a:t>3</a:t>
            </a: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1588" y="1941459"/>
            <a:ext cx="1797872" cy="1985023"/>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557" y="2190012"/>
            <a:ext cx="1487917" cy="1487917"/>
          </a:xfrm>
          <a:prstGeom prst="rect">
            <a:avLst/>
          </a:prstGeom>
        </p:spPr>
      </p:pic>
      <p:sp>
        <p:nvSpPr>
          <p:cNvPr id="20" name="TextBox 19"/>
          <p:cNvSpPr txBox="1"/>
          <p:nvPr/>
        </p:nvSpPr>
        <p:spPr>
          <a:xfrm>
            <a:off x="2662408" y="2437681"/>
            <a:ext cx="650660" cy="992579"/>
          </a:xfrm>
          <a:prstGeom prst="rect">
            <a:avLst/>
          </a:prstGeom>
          <a:noFill/>
        </p:spPr>
        <p:txBody>
          <a:bodyPr wrap="none" lIns="68580" tIns="34290" rIns="68580" bIns="34290" rtlCol="0">
            <a:spAutoFit/>
          </a:bodyPr>
          <a:lstStyle/>
          <a:p>
            <a:pPr algn="ctr"/>
            <a:r>
              <a:rPr lang="en-US" sz="6000" dirty="0">
                <a:latin typeface="Avenir Roman" charset="0"/>
                <a:ea typeface="Avenir Roman" charset="0"/>
                <a:cs typeface="Avenir Roman" charset="0"/>
              </a:rPr>
              <a:t>+</a:t>
            </a:r>
          </a:p>
        </p:txBody>
      </p:sp>
      <p:sp>
        <p:nvSpPr>
          <p:cNvPr id="21" name="TextBox 20"/>
          <p:cNvSpPr txBox="1"/>
          <p:nvPr/>
        </p:nvSpPr>
        <p:spPr>
          <a:xfrm>
            <a:off x="5123298" y="2437681"/>
            <a:ext cx="650659" cy="992579"/>
          </a:xfrm>
          <a:prstGeom prst="rect">
            <a:avLst/>
          </a:prstGeom>
          <a:noFill/>
        </p:spPr>
        <p:txBody>
          <a:bodyPr wrap="none" lIns="68580" tIns="34290" rIns="68580" bIns="34290" rtlCol="0">
            <a:spAutoFit/>
          </a:bodyPr>
          <a:lstStyle/>
          <a:p>
            <a:pPr algn="ctr"/>
            <a:r>
              <a:rPr lang="en-US" sz="6000" dirty="0">
                <a:latin typeface="Avenir Roman" charset="0"/>
                <a:ea typeface="Avenir Roman" charset="0"/>
                <a:cs typeface="Avenir Roman" charset="0"/>
              </a:rPr>
              <a:t>=</a:t>
            </a: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6147" y="2049210"/>
            <a:ext cx="1769521" cy="1769521"/>
          </a:xfrm>
          <a:prstGeom prst="rect">
            <a:avLst/>
          </a:prstGeom>
        </p:spPr>
      </p:pic>
    </p:spTree>
    <p:extLst>
      <p:ext uri="{BB962C8B-B14F-4D97-AF65-F5344CB8AC3E}">
        <p14:creationId xmlns:p14="http://schemas.microsoft.com/office/powerpoint/2010/main" val="419166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8" y="381165"/>
            <a:ext cx="2453748" cy="420663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4597" y="165099"/>
            <a:ext cx="4362209" cy="4362209"/>
          </a:xfrm>
          <a:prstGeom prst="rect">
            <a:avLst/>
          </a:prstGeom>
        </p:spPr>
      </p:pic>
      <p:sp>
        <p:nvSpPr>
          <p:cNvPr id="9" name="TextBox 8"/>
          <p:cNvSpPr txBox="1"/>
          <p:nvPr/>
        </p:nvSpPr>
        <p:spPr>
          <a:xfrm>
            <a:off x="684896" y="192628"/>
            <a:ext cx="1125949" cy="377026"/>
          </a:xfrm>
          <a:prstGeom prst="rect">
            <a:avLst/>
          </a:prstGeom>
          <a:noFill/>
        </p:spPr>
        <p:txBody>
          <a:bodyPr wrap="none" lIns="68580" tIns="34290" rIns="68580" bIns="34290" rtlCol="0">
            <a:spAutoFit/>
          </a:bodyPr>
          <a:lstStyle/>
          <a:p>
            <a:r>
              <a:rPr lang="en-US" sz="2000" b="1" dirty="0">
                <a:latin typeface="Avenir Heavy" charset="0"/>
                <a:ea typeface="Avenir Heavy" charset="0"/>
                <a:cs typeface="Avenir Heavy" charset="0"/>
              </a:rPr>
              <a:t>Android</a:t>
            </a:r>
          </a:p>
        </p:txBody>
      </p:sp>
      <p:sp>
        <p:nvSpPr>
          <p:cNvPr id="10" name="TextBox 9"/>
          <p:cNvSpPr txBox="1"/>
          <p:nvPr/>
        </p:nvSpPr>
        <p:spPr>
          <a:xfrm>
            <a:off x="7253051" y="165098"/>
            <a:ext cx="565299" cy="377075"/>
          </a:xfrm>
          <a:prstGeom prst="rect">
            <a:avLst/>
          </a:prstGeom>
          <a:noFill/>
        </p:spPr>
        <p:txBody>
          <a:bodyPr wrap="none" lIns="68580" tIns="34290" rIns="68580" bIns="34290" rtlCol="0">
            <a:spAutoFit/>
          </a:bodyPr>
          <a:lstStyle/>
          <a:p>
            <a:r>
              <a:rPr lang="en-US" sz="2000" b="1" dirty="0">
                <a:latin typeface="Avenir Heavy" charset="0"/>
                <a:ea typeface="Avenir Heavy" charset="0"/>
                <a:cs typeface="Avenir Heavy" charset="0"/>
              </a:rPr>
              <a:t>iOS</a:t>
            </a:r>
          </a:p>
        </p:txBody>
      </p:sp>
      <p:sp>
        <p:nvSpPr>
          <p:cNvPr id="11" name="TextBox 10"/>
          <p:cNvSpPr txBox="1"/>
          <p:nvPr/>
        </p:nvSpPr>
        <p:spPr>
          <a:xfrm>
            <a:off x="4067078" y="1292120"/>
            <a:ext cx="702756" cy="377026"/>
          </a:xfrm>
          <a:prstGeom prst="rect">
            <a:avLst/>
          </a:prstGeom>
          <a:noFill/>
        </p:spPr>
        <p:txBody>
          <a:bodyPr wrap="none" lIns="68580" tIns="34290" rIns="68580" bIns="34290" rtlCol="0">
            <a:spAutoFit/>
          </a:bodyPr>
          <a:lstStyle/>
          <a:p>
            <a:r>
              <a:rPr lang="en-US" sz="2000" b="1" dirty="0">
                <a:latin typeface="Avenir Heavy" charset="0"/>
                <a:ea typeface="Avenir Heavy" charset="0"/>
                <a:cs typeface="Avenir Heavy" charset="0"/>
              </a:rPr>
              <a:t>Web</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5259" y="1776554"/>
            <a:ext cx="5576569" cy="3235187"/>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6278" y="1997766"/>
            <a:ext cx="3735192" cy="2529542"/>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3341" y="108455"/>
            <a:ext cx="781066" cy="862371"/>
          </a:xfrm>
          <a:prstGeom prst="rect">
            <a:avLst/>
          </a:prstGeom>
        </p:spPr>
      </p:pic>
    </p:spTree>
    <p:extLst>
      <p:ext uri="{BB962C8B-B14F-4D97-AF65-F5344CB8AC3E}">
        <p14:creationId xmlns:p14="http://schemas.microsoft.com/office/powerpoint/2010/main" val="73386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5526" y="1879900"/>
            <a:ext cx="2604267" cy="992579"/>
          </a:xfrm>
          <a:prstGeom prst="rect">
            <a:avLst/>
          </a:prstGeom>
          <a:noFill/>
        </p:spPr>
        <p:txBody>
          <a:bodyPr wrap="square" lIns="68580" tIns="34290" rIns="68580" bIns="34290" rtlCol="0">
            <a:spAutoFit/>
          </a:bodyPr>
          <a:lstStyle/>
          <a:p>
            <a:r>
              <a:rPr lang="de-DE" sz="2000" dirty="0" smtClean="0">
                <a:latin typeface="Avenir Roman" charset="0"/>
                <a:ea typeface="Avenir Roman" charset="0"/>
                <a:cs typeface="Avenir Roman" charset="0"/>
              </a:rPr>
              <a:t>100% direkter Zugriff auf Android </a:t>
            </a:r>
            <a:r>
              <a:rPr lang="de-DE" sz="2000" dirty="0" smtClean="0">
                <a:latin typeface="Avenir Roman" charset="0"/>
                <a:ea typeface="Avenir Roman" charset="0"/>
                <a:cs typeface="Avenir Roman" charset="0"/>
              </a:rPr>
              <a:t>und</a:t>
            </a:r>
            <a:r>
              <a:rPr lang="de-DE" sz="2000" dirty="0" smtClean="0">
                <a:latin typeface="Avenir Roman" charset="0"/>
                <a:ea typeface="Avenir Roman" charset="0"/>
                <a:cs typeface="Avenir Roman" charset="0"/>
              </a:rPr>
              <a:t> iOS APIs</a:t>
            </a:r>
            <a:endParaRPr lang="de-DE" sz="2000" dirty="0">
              <a:latin typeface="Avenir Roman" charset="0"/>
              <a:ea typeface="Avenir Roman" charset="0"/>
              <a:cs typeface="Avenir Roman" charset="0"/>
            </a:endParaRPr>
          </a:p>
        </p:txBody>
      </p:sp>
      <p:sp>
        <p:nvSpPr>
          <p:cNvPr id="6" name="Oval 5"/>
          <p:cNvSpPr/>
          <p:nvPr/>
        </p:nvSpPr>
        <p:spPr>
          <a:xfrm>
            <a:off x="1202167" y="831029"/>
            <a:ext cx="822960" cy="822960"/>
          </a:xfrm>
          <a:prstGeom prst="ellipse">
            <a:avLst/>
          </a:prstGeom>
          <a:noFill/>
          <a:ln>
            <a:solidFill>
              <a:srgbClr val="3D59FE"/>
            </a:solidFill>
          </a:ln>
        </p:spPr>
        <p:style>
          <a:lnRef idx="2">
            <a:schemeClr val="accent1">
              <a:shade val="50000"/>
            </a:schemeClr>
          </a:lnRef>
          <a:fillRef idx="1">
            <a:schemeClr val="accent1"/>
          </a:fillRef>
          <a:effectRef idx="0">
            <a:schemeClr val="accent1"/>
          </a:effectRef>
          <a:fontRef idx="minor">
            <a:schemeClr val="lt1"/>
          </a:fontRef>
        </p:style>
        <p:txBody>
          <a:bodyPr lIns="68580" tIns="137160" rIns="68580" bIns="34290" rtlCol="0" anchor="ctr"/>
          <a:lstStyle/>
          <a:p>
            <a:pPr algn="ctr"/>
            <a:r>
              <a:rPr lang="en-US" sz="4100" dirty="0">
                <a:solidFill>
                  <a:srgbClr val="3D59FE"/>
                </a:solidFill>
                <a:latin typeface="Avenir Roman" charset="0"/>
                <a:ea typeface="Avenir Roman" charset="0"/>
                <a:cs typeface="Avenir Roman" charset="0"/>
              </a:rPr>
              <a:t>4</a:t>
            </a:r>
          </a:p>
        </p:txBody>
      </p:sp>
      <p:pic>
        <p:nvPicPr>
          <p:cNvPr id="7" name="Shape 246"/>
          <p:cNvPicPr preferRelativeResize="0"/>
          <p:nvPr/>
        </p:nvPicPr>
        <p:blipFill rotWithShape="1">
          <a:blip r:embed="rId3">
            <a:alphaModFix/>
          </a:blip>
          <a:srcRect/>
          <a:stretch/>
        </p:blipFill>
        <p:spPr>
          <a:xfrm>
            <a:off x="2954303" y="413834"/>
            <a:ext cx="4886325" cy="1657350"/>
          </a:xfrm>
          <a:prstGeom prst="rect">
            <a:avLst/>
          </a:prstGeom>
          <a:noFill/>
          <a:ln>
            <a:noFill/>
          </a:ln>
        </p:spPr>
      </p:pic>
      <p:pic>
        <p:nvPicPr>
          <p:cNvPr id="9" name="Shape 245"/>
          <p:cNvPicPr preferRelativeResize="0"/>
          <p:nvPr/>
        </p:nvPicPr>
        <p:blipFill rotWithShape="1">
          <a:blip r:embed="rId4">
            <a:alphaModFix/>
          </a:blip>
          <a:srcRect/>
          <a:stretch/>
        </p:blipFill>
        <p:spPr>
          <a:xfrm>
            <a:off x="5692524" y="2393739"/>
            <a:ext cx="2243433" cy="3988325"/>
          </a:xfrm>
          <a:prstGeom prst="rect">
            <a:avLst/>
          </a:prstGeom>
          <a:noFill/>
          <a:ln>
            <a:noFill/>
          </a:ln>
        </p:spPr>
      </p:pic>
      <p:cxnSp>
        <p:nvCxnSpPr>
          <p:cNvPr id="4" name="Straight Arrow Connector 3"/>
          <p:cNvCxnSpPr/>
          <p:nvPr/>
        </p:nvCxnSpPr>
        <p:spPr>
          <a:xfrm>
            <a:off x="4166886" y="1970590"/>
            <a:ext cx="2048719" cy="2152892"/>
          </a:xfrm>
          <a:prstGeom prst="straightConnector1">
            <a:avLst/>
          </a:prstGeom>
          <a:ln w="2603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9601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19781" y="2008999"/>
            <a:ext cx="3831818" cy="623248"/>
          </a:xfrm>
          <a:prstGeom prst="rect">
            <a:avLst/>
          </a:prstGeom>
          <a:noFill/>
        </p:spPr>
        <p:txBody>
          <a:bodyPr wrap="none" lIns="68580" tIns="34290" rIns="68580" bIns="34290" rtlCol="0">
            <a:spAutoFit/>
          </a:bodyPr>
          <a:lstStyle/>
          <a:p>
            <a:pPr algn="ctr"/>
            <a:r>
              <a:rPr lang="en-US" sz="3600" b="1" dirty="0" smtClean="0">
                <a:latin typeface="Avenir Roman" charset="0"/>
                <a:ea typeface="Avenir Roman" charset="0"/>
                <a:cs typeface="Avenir Roman" charset="0"/>
              </a:rPr>
              <a:t>Sebastian Witalec</a:t>
            </a:r>
            <a:endParaRPr lang="en-US" sz="3600" b="1" dirty="0">
              <a:latin typeface="Avenir Roman" charset="0"/>
              <a:ea typeface="Avenir Roman" charset="0"/>
              <a:cs typeface="Avenir Roman" charset="0"/>
            </a:endParaRPr>
          </a:p>
        </p:txBody>
      </p:sp>
      <p:sp>
        <p:nvSpPr>
          <p:cNvPr id="6" name="TextBox 5"/>
          <p:cNvSpPr txBox="1"/>
          <p:nvPr/>
        </p:nvSpPr>
        <p:spPr>
          <a:xfrm>
            <a:off x="5635422" y="2545176"/>
            <a:ext cx="1604731" cy="438582"/>
          </a:xfrm>
          <a:prstGeom prst="rect">
            <a:avLst/>
          </a:prstGeom>
          <a:noFill/>
        </p:spPr>
        <p:txBody>
          <a:bodyPr wrap="none" lIns="68580" tIns="34290" rIns="68580" bIns="34290" rtlCol="0">
            <a:spAutoFit/>
          </a:bodyPr>
          <a:lstStyle/>
          <a:p>
            <a:pPr algn="ctr"/>
            <a:r>
              <a:rPr lang="en-US" sz="2400" dirty="0" smtClean="0">
                <a:solidFill>
                  <a:schemeClr val="accent6">
                    <a:lumMod val="75000"/>
                  </a:schemeClr>
                </a:solidFill>
                <a:latin typeface="Avenir Roman" charset="0"/>
                <a:ea typeface="Avenir Roman" charset="0"/>
                <a:cs typeface="Avenir Roman" charset="0"/>
              </a:rPr>
              <a:t>@</a:t>
            </a:r>
            <a:r>
              <a:rPr lang="en-US" sz="2400" dirty="0" err="1" smtClean="0">
                <a:solidFill>
                  <a:schemeClr val="accent6">
                    <a:lumMod val="75000"/>
                  </a:schemeClr>
                </a:solidFill>
                <a:latin typeface="Avenir Roman" charset="0"/>
                <a:ea typeface="Avenir Roman" charset="0"/>
                <a:cs typeface="Avenir Roman" charset="0"/>
              </a:rPr>
              <a:t>sebawita</a:t>
            </a:r>
            <a:endParaRPr lang="en-US" sz="2400" dirty="0">
              <a:solidFill>
                <a:schemeClr val="accent6">
                  <a:lumMod val="75000"/>
                </a:schemeClr>
              </a:solidFill>
              <a:latin typeface="Avenir Roman" charset="0"/>
              <a:ea typeface="Avenir Roman" charset="0"/>
              <a:cs typeface="Avenir Roman" charset="0"/>
            </a:endParaRPr>
          </a:p>
        </p:txBody>
      </p:sp>
      <p:sp>
        <p:nvSpPr>
          <p:cNvPr id="7" name="TextBox 6"/>
          <p:cNvSpPr txBox="1"/>
          <p:nvPr/>
        </p:nvSpPr>
        <p:spPr>
          <a:xfrm>
            <a:off x="519576" y="2008999"/>
            <a:ext cx="3654974" cy="623248"/>
          </a:xfrm>
          <a:prstGeom prst="rect">
            <a:avLst/>
          </a:prstGeom>
          <a:noFill/>
        </p:spPr>
        <p:txBody>
          <a:bodyPr wrap="none" lIns="68580" tIns="34290" rIns="68580" bIns="34290" rtlCol="0">
            <a:spAutoFit/>
          </a:bodyPr>
          <a:lstStyle/>
          <a:p>
            <a:pPr algn="ctr"/>
            <a:r>
              <a:rPr lang="en-US" sz="3600" b="1" dirty="0" smtClean="0">
                <a:latin typeface="Avenir Roman" charset="0"/>
                <a:ea typeface="Avenir Roman" charset="0"/>
                <a:cs typeface="Avenir Roman" charset="0"/>
              </a:rPr>
              <a:t>Johannes Hoppe</a:t>
            </a:r>
            <a:endParaRPr lang="en-US" sz="3600" b="1" dirty="0">
              <a:latin typeface="Avenir Roman" charset="0"/>
              <a:ea typeface="Avenir Roman" charset="0"/>
              <a:cs typeface="Avenir Roman" charset="0"/>
            </a:endParaRPr>
          </a:p>
        </p:txBody>
      </p:sp>
      <p:sp>
        <p:nvSpPr>
          <p:cNvPr id="8" name="TextBox 7"/>
          <p:cNvSpPr txBox="1"/>
          <p:nvPr/>
        </p:nvSpPr>
        <p:spPr>
          <a:xfrm>
            <a:off x="1023511" y="2557659"/>
            <a:ext cx="2643472" cy="438582"/>
          </a:xfrm>
          <a:prstGeom prst="rect">
            <a:avLst/>
          </a:prstGeom>
          <a:noFill/>
        </p:spPr>
        <p:txBody>
          <a:bodyPr wrap="none" lIns="68580" tIns="34290" rIns="68580" bIns="34290" rtlCol="0">
            <a:spAutoFit/>
          </a:bodyPr>
          <a:lstStyle/>
          <a:p>
            <a:pPr algn="ctr"/>
            <a:r>
              <a:rPr lang="en-US" sz="2400" dirty="0" smtClean="0">
                <a:solidFill>
                  <a:schemeClr val="accent6">
                    <a:lumMod val="75000"/>
                  </a:schemeClr>
                </a:solidFill>
                <a:latin typeface="Avenir Roman" charset="0"/>
                <a:ea typeface="Avenir Roman" charset="0"/>
                <a:cs typeface="Avenir Roman" charset="0"/>
              </a:rPr>
              <a:t>@</a:t>
            </a:r>
            <a:r>
              <a:rPr lang="en-US" sz="2400" dirty="0" err="1" smtClean="0">
                <a:solidFill>
                  <a:schemeClr val="accent6">
                    <a:lumMod val="75000"/>
                  </a:schemeClr>
                </a:solidFill>
                <a:latin typeface="Avenir Roman" charset="0"/>
                <a:ea typeface="Avenir Roman" charset="0"/>
                <a:cs typeface="Avenir Roman" charset="0"/>
              </a:rPr>
              <a:t>JohannesHoppe</a:t>
            </a:r>
            <a:endParaRPr lang="en-US" sz="2400" dirty="0">
              <a:solidFill>
                <a:schemeClr val="accent6">
                  <a:lumMod val="75000"/>
                </a:schemeClr>
              </a:solidFill>
              <a:latin typeface="Avenir Roman" charset="0"/>
              <a:ea typeface="Avenir Roman" charset="0"/>
              <a:cs typeface="Avenir Roman" charset="0"/>
            </a:endParaRPr>
          </a:p>
        </p:txBody>
      </p:sp>
    </p:spTree>
    <p:extLst>
      <p:ext uri="{BB962C8B-B14F-4D97-AF65-F5344CB8AC3E}">
        <p14:creationId xmlns:p14="http://schemas.microsoft.com/office/powerpoint/2010/main" val="38125511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1720023" y="1721243"/>
            <a:ext cx="5267517" cy="531971"/>
          </a:xfrm>
        </p:spPr>
        <p:txBody>
          <a:bodyPr>
            <a:normAutofit/>
          </a:bodyPr>
          <a:lstStyle/>
          <a:p>
            <a:pPr marL="0" indent="0">
              <a:buNone/>
            </a:pPr>
            <a:r>
              <a:rPr lang="en-US" sz="2100" dirty="0" err="1" smtClean="0">
                <a:solidFill>
                  <a:schemeClr val="bg1">
                    <a:lumMod val="75000"/>
                  </a:schemeClr>
                </a:solidFill>
              </a:rPr>
              <a:t>Läuft</a:t>
            </a:r>
            <a:r>
              <a:rPr lang="en-US" sz="2100" dirty="0" smtClean="0">
                <a:solidFill>
                  <a:schemeClr val="bg1">
                    <a:lumMod val="75000"/>
                  </a:schemeClr>
                </a:solidFill>
              </a:rPr>
              <a:t> in der </a:t>
            </a:r>
            <a:r>
              <a:rPr lang="en-US" sz="2100" dirty="0">
                <a:solidFill>
                  <a:schemeClr val="bg1">
                    <a:lumMod val="75000"/>
                  </a:schemeClr>
                </a:solidFill>
              </a:rPr>
              <a:t>V8 JavaScript </a:t>
            </a:r>
            <a:r>
              <a:rPr lang="en-US" sz="2100" dirty="0" smtClean="0">
                <a:solidFill>
                  <a:schemeClr val="bg1">
                    <a:lumMod val="75000"/>
                  </a:schemeClr>
                </a:solidFill>
              </a:rPr>
              <a:t>VM </a:t>
            </a:r>
            <a:r>
              <a:rPr lang="en-US" sz="1400" dirty="0" smtClean="0">
                <a:solidFill>
                  <a:schemeClr val="bg1">
                    <a:lumMod val="75000"/>
                  </a:schemeClr>
                </a:solidFill>
              </a:rPr>
              <a:t>(von Chrome)</a:t>
            </a:r>
            <a:endParaRPr lang="en-US" sz="1400" dirty="0">
              <a:solidFill>
                <a:schemeClr val="bg1">
                  <a:lumMod val="75000"/>
                </a:schemeClr>
              </a:solidFill>
            </a:endParaRPr>
          </a:p>
        </p:txBody>
      </p:sp>
      <p:sp>
        <p:nvSpPr>
          <p:cNvPr id="4" name="Text Placeholder 2"/>
          <p:cNvSpPr txBox="1">
            <a:spLocks/>
          </p:cNvSpPr>
          <p:nvPr/>
        </p:nvSpPr>
        <p:spPr>
          <a:xfrm>
            <a:off x="1559706" y="4045390"/>
            <a:ext cx="6338418" cy="646271"/>
          </a:xfrm>
          <a:prstGeom prst="rect">
            <a:avLst/>
          </a:prstGeom>
        </p:spPr>
        <p:txBody>
          <a:bodyPr vert="horz" lIns="68580" tIns="34290" rIns="68580" bIns="34290" rtlCol="0">
            <a:normAutofit/>
          </a:bodyPr>
          <a:lstStyle>
            <a:lvl1pPr marL="182880" indent="365760" algn="l" defTabSz="91440" rtl="0" eaLnBrk="1" latinLnBrk="0" hangingPunct="1">
              <a:lnSpc>
                <a:spcPct val="100000"/>
              </a:lnSpc>
              <a:spcBef>
                <a:spcPts val="1000"/>
              </a:spcBef>
              <a:buClr>
                <a:srgbClr val="3C59FD"/>
              </a:buClr>
              <a:buSzPct val="80000"/>
              <a:buFont typeface="Arial" panose="020B0604020202020204" pitchFamily="34" charset="0"/>
              <a:buChar char="•"/>
              <a:defRPr sz="3600" kern="1200" baseline="0">
                <a:solidFill>
                  <a:schemeClr val="tx1"/>
                </a:solidFill>
                <a:latin typeface="+mn-lt"/>
                <a:ea typeface="Open Sans Light" panose="020B0306030504020204" pitchFamily="34" charset="0"/>
                <a:cs typeface="Open Sans Light" panose="020B0306030504020204" pitchFamily="34" charset="0"/>
              </a:defRPr>
            </a:lvl1pPr>
            <a:lvl2pPr marL="182880" indent="182880" algn="l" defTabSz="914400" rtl="0" eaLnBrk="1" latinLnBrk="0" hangingPunct="1">
              <a:lnSpc>
                <a:spcPct val="90000"/>
              </a:lnSpc>
              <a:spcBef>
                <a:spcPts val="500"/>
              </a:spcBef>
              <a:buClr>
                <a:srgbClr val="3C59FD"/>
              </a:buClr>
              <a:buSzPct val="80000"/>
              <a:buFont typeface="Arial" panose="020B0604020202020204" pitchFamily="34" charset="0"/>
              <a:buChar char="•"/>
              <a:tabLst>
                <a:tab pos="301752" algn="l"/>
              </a:tabLst>
              <a:defRPr sz="4000" kern="1200" baseline="0">
                <a:solidFill>
                  <a:schemeClr val="tx1"/>
                </a:solidFill>
                <a:latin typeface="+mn-lt"/>
                <a:ea typeface="Open Sans Light" panose="020B0306030504020204" pitchFamily="34" charset="0"/>
                <a:cs typeface="Open Sans Light" panose="020B0306030504020204" pitchFamily="34" charset="0"/>
              </a:defRPr>
            </a:lvl2pPr>
            <a:lvl3pPr marL="365760" indent="365760" algn="l" defTabSz="914400" rtl="0" eaLnBrk="1" latinLnBrk="0" hangingPunct="1">
              <a:lnSpc>
                <a:spcPct val="100000"/>
              </a:lnSpc>
              <a:spcBef>
                <a:spcPts val="500"/>
              </a:spcBef>
              <a:buClr>
                <a:srgbClr val="3C59FD"/>
              </a:buClr>
              <a:buSzPct val="80000"/>
              <a:buFont typeface="Arial" panose="020B0604020202020204" pitchFamily="34" charset="0"/>
              <a:buChar char="•"/>
              <a:defRPr sz="2800" kern="1200" baseline="0">
                <a:solidFill>
                  <a:schemeClr val="tx1"/>
                </a:solidFill>
                <a:latin typeface="+mn-lt"/>
                <a:ea typeface="Open Sans" panose="020B0606030504020204" pitchFamily="34" charset="0"/>
                <a:cs typeface="Open Sans" panose="020B0606030504020204" pitchFamily="34" charset="0"/>
              </a:defRPr>
            </a:lvl3pPr>
            <a:lvl4pPr marL="548640" indent="182880" algn="l" defTabSz="914400" rtl="0" eaLnBrk="1" latinLnBrk="0" hangingPunct="1">
              <a:lnSpc>
                <a:spcPct val="90000"/>
              </a:lnSpc>
              <a:spcBef>
                <a:spcPts val="500"/>
              </a:spcBef>
              <a:buClr>
                <a:srgbClr val="3C59FD"/>
              </a:buClr>
              <a:buSzPct val="80000"/>
              <a:buFont typeface="Arial" panose="020B0604020202020204" pitchFamily="34" charset="0"/>
              <a:buChar char="•"/>
              <a:defRPr sz="1800" kern="1200" baseline="0">
                <a:solidFill>
                  <a:schemeClr val="tx1"/>
                </a:solidFill>
                <a:latin typeface="+mn-lt"/>
                <a:ea typeface="Open Sans" panose="020B0606030504020204" pitchFamily="34" charset="0"/>
                <a:cs typeface="Open Sans" panose="020B0606030504020204" pitchFamily="34" charset="0"/>
              </a:defRPr>
            </a:lvl4pPr>
            <a:lvl5pPr marL="731520" indent="182880" algn="l" defTabSz="914400" rtl="0" eaLnBrk="1" latinLnBrk="0" hangingPunct="1">
              <a:lnSpc>
                <a:spcPct val="90000"/>
              </a:lnSpc>
              <a:spcBef>
                <a:spcPts val="500"/>
              </a:spcBef>
              <a:buClr>
                <a:srgbClr val="3C59FD"/>
              </a:buClr>
              <a:buSzPct val="80000"/>
              <a:buFont typeface="Arial" panose="020B0604020202020204" pitchFamily="34" charset="0"/>
              <a:buChar char="•"/>
              <a:defRPr sz="1600" kern="1200" baseline="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200" kern="1200" cap="all" spc="0" baseline="0">
                <a:solidFill>
                  <a:srgbClr val="95BC46"/>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en-US" sz="2100" dirty="0" err="1" smtClean="0">
                <a:solidFill>
                  <a:schemeClr val="bg1">
                    <a:lumMod val="75000"/>
                  </a:schemeClr>
                </a:solidFill>
                <a:latin typeface="Avenir Book" charset="0"/>
                <a:ea typeface="Avenir Book" charset="0"/>
                <a:cs typeface="Avenir Book" charset="0"/>
              </a:rPr>
              <a:t>Läuft</a:t>
            </a:r>
            <a:r>
              <a:rPr lang="en-US" sz="2100" dirty="0" smtClean="0">
                <a:solidFill>
                  <a:schemeClr val="bg1">
                    <a:lumMod val="75000"/>
                  </a:schemeClr>
                </a:solidFill>
                <a:latin typeface="Avenir Book" charset="0"/>
                <a:ea typeface="Avenir Book" charset="0"/>
                <a:cs typeface="Avenir Book" charset="0"/>
              </a:rPr>
              <a:t> in der </a:t>
            </a:r>
            <a:r>
              <a:rPr lang="en-US" sz="2100" dirty="0" err="1">
                <a:solidFill>
                  <a:schemeClr val="bg1">
                    <a:lumMod val="75000"/>
                  </a:schemeClr>
                </a:solidFill>
                <a:latin typeface="Avenir Book" charset="0"/>
                <a:ea typeface="Avenir Book" charset="0"/>
                <a:cs typeface="Avenir Book" charset="0"/>
              </a:rPr>
              <a:t>JavaScriptCore</a:t>
            </a:r>
            <a:r>
              <a:rPr lang="en-US" sz="2100" dirty="0">
                <a:solidFill>
                  <a:schemeClr val="bg1">
                    <a:lumMod val="75000"/>
                  </a:schemeClr>
                </a:solidFill>
                <a:latin typeface="Avenir Book" charset="0"/>
                <a:ea typeface="Avenir Book" charset="0"/>
                <a:cs typeface="Avenir Book" charset="0"/>
              </a:rPr>
              <a:t> </a:t>
            </a:r>
            <a:r>
              <a:rPr lang="en-US" sz="2100" dirty="0">
                <a:solidFill>
                  <a:schemeClr val="bg1">
                    <a:lumMod val="75000"/>
                  </a:schemeClr>
                </a:solidFill>
                <a:latin typeface="Avenir Book" charset="0"/>
                <a:ea typeface="Avenir Book" charset="0"/>
                <a:cs typeface="Avenir Book" charset="0"/>
              </a:rPr>
              <a:t>VM </a:t>
            </a:r>
            <a:r>
              <a:rPr lang="en-US" sz="1400" dirty="0" smtClean="0">
                <a:solidFill>
                  <a:schemeClr val="bg1">
                    <a:lumMod val="75000"/>
                  </a:schemeClr>
                </a:solidFill>
                <a:latin typeface="Avenir Book" charset="0"/>
                <a:ea typeface="Avenir Book" charset="0"/>
                <a:cs typeface="Avenir Book" charset="0"/>
              </a:rPr>
              <a:t>(von </a:t>
            </a:r>
            <a:r>
              <a:rPr lang="en-US" sz="1400" dirty="0" err="1" smtClean="0">
                <a:solidFill>
                  <a:schemeClr val="bg1">
                    <a:lumMod val="75000"/>
                  </a:schemeClr>
                </a:solidFill>
                <a:latin typeface="Avenir Book" charset="0"/>
                <a:ea typeface="Avenir Book" charset="0"/>
                <a:cs typeface="Avenir Book" charset="0"/>
              </a:rPr>
              <a:t>WebKit</a:t>
            </a:r>
            <a:r>
              <a:rPr lang="en-US" sz="1400" dirty="0" smtClean="0">
                <a:solidFill>
                  <a:schemeClr val="bg1">
                    <a:lumMod val="75000"/>
                  </a:schemeClr>
                </a:solidFill>
                <a:latin typeface="Avenir Book" charset="0"/>
                <a:ea typeface="Avenir Book" charset="0"/>
                <a:cs typeface="Avenir Book" charset="0"/>
              </a:rPr>
              <a:t>)</a:t>
            </a:r>
            <a:endParaRPr lang="en-US" sz="1400" dirty="0">
              <a:solidFill>
                <a:schemeClr val="bg1">
                  <a:lumMod val="75000"/>
                </a:schemeClr>
              </a:solidFill>
              <a:latin typeface="Avenir Book" charset="0"/>
              <a:ea typeface="Avenir Book" charset="0"/>
              <a:cs typeface="Avenir Book" charset="0"/>
            </a:endParaRPr>
          </a:p>
        </p:txBody>
      </p:sp>
      <p:pic>
        <p:nvPicPr>
          <p:cNvPr id="6" name="Picture 5" descr="Screen Shot 2015-02-16 at 9.55.35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88350" y="2386808"/>
            <a:ext cx="4886325" cy="1657350"/>
          </a:xfrm>
          <a:prstGeom prst="rect">
            <a:avLst/>
          </a:prstGeom>
          <a:ln>
            <a:solidFill>
              <a:srgbClr val="3D59FE"/>
            </a:solidFill>
          </a:ln>
        </p:spPr>
      </p:pic>
      <p:pic>
        <p:nvPicPr>
          <p:cNvPr id="7" name="Picture 6" descr="Screen Shot 2015-02-11 at 9.51.4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88350" y="520146"/>
            <a:ext cx="6410325" cy="1219200"/>
          </a:xfrm>
          <a:prstGeom prst="rect">
            <a:avLst/>
          </a:prstGeom>
          <a:ln>
            <a:solidFill>
              <a:srgbClr val="3D59FE"/>
            </a:solidFill>
          </a:ln>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7266" y="2739151"/>
            <a:ext cx="1181084" cy="798155"/>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6068" y="689313"/>
            <a:ext cx="1303479" cy="880866"/>
          </a:xfrm>
          <a:prstGeom prst="rect">
            <a:avLst/>
          </a:prstGeom>
        </p:spPr>
      </p:pic>
      <p:sp>
        <p:nvSpPr>
          <p:cNvPr id="2" name="Rectangle 1"/>
          <p:cNvSpPr/>
          <p:nvPr/>
        </p:nvSpPr>
        <p:spPr>
          <a:xfrm>
            <a:off x="1720023" y="4733854"/>
            <a:ext cx="6975981" cy="315471"/>
          </a:xfrm>
          <a:prstGeom prst="rect">
            <a:avLst/>
          </a:prstGeom>
        </p:spPr>
        <p:txBody>
          <a:bodyPr wrap="square" lIns="68580" tIns="34290" rIns="68580" bIns="34290">
            <a:spAutoFit/>
          </a:bodyPr>
          <a:lstStyle/>
          <a:p>
            <a:r>
              <a:rPr lang="en-US" sz="1600" dirty="0" smtClean="0"/>
              <a:t>Details: </a:t>
            </a:r>
            <a:r>
              <a:rPr lang="en-US" sz="1600" dirty="0">
                <a:hlinkClick r:id="rId6"/>
              </a:rPr>
              <a:t>http://bit.ly/how-nativescript-works</a:t>
            </a:r>
            <a:r>
              <a:rPr lang="en-US" sz="1600" dirty="0"/>
              <a:t> </a:t>
            </a:r>
          </a:p>
        </p:txBody>
      </p:sp>
    </p:spTree>
    <p:extLst>
      <p:ext uri="{BB962C8B-B14F-4D97-AF65-F5344CB8AC3E}">
        <p14:creationId xmlns:p14="http://schemas.microsoft.com/office/powerpoint/2010/main" val="125521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title"/>
          </p:nvPr>
        </p:nvSpPr>
        <p:spPr>
          <a:xfrm>
            <a:off x="2430780" y="2269890"/>
            <a:ext cx="3200400" cy="41148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Lato"/>
              <a:buNone/>
            </a:pPr>
            <a:r>
              <a:rPr lang="en" sz="11500" b="1" i="0" u="none" strike="noStrike" cap="none" baseline="0" dirty="0" smtClean="0">
                <a:solidFill>
                  <a:schemeClr val="dk1"/>
                </a:solidFill>
                <a:latin typeface="Avenir Roman"/>
                <a:ea typeface="Lato"/>
                <a:cs typeface="Avenir Roman"/>
                <a:sym typeface="Lato"/>
              </a:rPr>
              <a:t>Wie</a:t>
            </a:r>
            <a:endParaRPr lang="en" sz="2800" b="1" i="0" u="none" strike="noStrike" cap="none" baseline="0" dirty="0">
              <a:solidFill>
                <a:schemeClr val="dk1"/>
              </a:solidFill>
              <a:latin typeface="Avenir Roman"/>
              <a:ea typeface="Lato"/>
              <a:cs typeface="Avenir Roman"/>
              <a:sym typeface="Lato"/>
            </a:endParaRPr>
          </a:p>
        </p:txBody>
      </p:sp>
      <p:sp>
        <p:nvSpPr>
          <p:cNvPr id="2" name="Rechteck 1"/>
          <p:cNvSpPr/>
          <p:nvPr/>
        </p:nvSpPr>
        <p:spPr>
          <a:xfrm>
            <a:off x="2351392" y="3009454"/>
            <a:ext cx="2981907" cy="523220"/>
          </a:xfrm>
          <a:prstGeom prst="rect">
            <a:avLst/>
          </a:prstGeom>
        </p:spPr>
        <p:txBody>
          <a:bodyPr wrap="none">
            <a:spAutoFit/>
          </a:bodyPr>
          <a:lstStyle/>
          <a:p>
            <a:r>
              <a:rPr lang="de-DE" sz="2800" b="1" dirty="0" smtClean="0">
                <a:solidFill>
                  <a:schemeClr val="dk1"/>
                </a:solidFill>
                <a:latin typeface="Avenir Roman"/>
                <a:ea typeface="Lato"/>
                <a:cs typeface="Avenir Roman"/>
                <a:sym typeface="Lato"/>
              </a:rPr>
              <a:t>f</a:t>
            </a:r>
            <a:r>
              <a:rPr lang="en" sz="2800" b="1" dirty="0" smtClean="0">
                <a:solidFill>
                  <a:schemeClr val="dk1"/>
                </a:solidFill>
                <a:latin typeface="Avenir Roman"/>
                <a:ea typeface="Lato"/>
                <a:cs typeface="Avenir Roman"/>
                <a:sym typeface="Lato"/>
              </a:rPr>
              <a:t>unktioniert das</a:t>
            </a:r>
            <a:endParaRPr lang="de-DE" sz="2800" dirty="0"/>
          </a:p>
        </p:txBody>
      </p:sp>
      <p:sp>
        <p:nvSpPr>
          <p:cNvPr id="3" name="Rechteck 2"/>
          <p:cNvSpPr/>
          <p:nvPr/>
        </p:nvSpPr>
        <p:spPr>
          <a:xfrm>
            <a:off x="4770120" y="429042"/>
            <a:ext cx="2056973" cy="3770263"/>
          </a:xfrm>
          <a:prstGeom prst="rect">
            <a:avLst/>
          </a:prstGeom>
        </p:spPr>
        <p:txBody>
          <a:bodyPr wrap="none">
            <a:spAutoFit/>
          </a:bodyPr>
          <a:lstStyle/>
          <a:p>
            <a:r>
              <a:rPr lang="en" sz="23900" b="1" dirty="0">
                <a:solidFill>
                  <a:schemeClr val="dk1"/>
                </a:solidFill>
                <a:latin typeface="Avenir Roman"/>
                <a:ea typeface="Lato"/>
                <a:cs typeface="Avenir Roman"/>
                <a:sym typeface="Lato"/>
              </a:rPr>
              <a:t>?</a:t>
            </a:r>
            <a:endParaRPr lang="de-DE" sz="23900" dirty="0"/>
          </a:p>
        </p:txBody>
      </p:sp>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Shape 269"/>
          <p:cNvSpPr txBox="1">
            <a:spLocks noGrp="1"/>
          </p:cNvSpPr>
          <p:nvPr>
            <p:ph type="title"/>
          </p:nvPr>
        </p:nvSpPr>
        <p:spPr>
          <a:xfrm>
            <a:off x="328614" y="393033"/>
            <a:ext cx="8503920" cy="411480"/>
          </a:xfrm>
          <a:prstGeom prst="rect">
            <a:avLst/>
          </a:prstGeom>
          <a:noFill/>
          <a:ln>
            <a:noFill/>
          </a:ln>
        </p:spPr>
        <p:txBody>
          <a:bodyPr lIns="68575" tIns="34275" rIns="68575" bIns="34275" anchor="ctr" anchorCtr="0">
            <a:noAutofit/>
          </a:bodyPr>
          <a:lstStyle/>
          <a:p>
            <a:pPr lvl="0">
              <a:buSzPct val="25000"/>
            </a:pPr>
            <a:r>
              <a:rPr lang="en" dirty="0" smtClean="0">
                <a:latin typeface="Avenir Roman"/>
              </a:rPr>
              <a:t>Native APIs aufrufen</a:t>
            </a:r>
            <a:endParaRPr lang="en" sz="3600" b="1" i="0" u="none" strike="noStrike" cap="none" baseline="0" dirty="0">
              <a:solidFill>
                <a:schemeClr val="dk1"/>
              </a:solidFill>
              <a:latin typeface="Lato"/>
              <a:ea typeface="Lato"/>
              <a:cs typeface="Lato"/>
              <a:sym typeface="Lato"/>
            </a:endParaRPr>
          </a:p>
        </p:txBody>
      </p:sp>
      <p:pic>
        <p:nvPicPr>
          <p:cNvPr id="270" name="Shape 270"/>
          <p:cNvPicPr preferRelativeResize="0"/>
          <p:nvPr/>
        </p:nvPicPr>
        <p:blipFill rotWithShape="1">
          <a:blip r:embed="rId3">
            <a:alphaModFix/>
          </a:blip>
          <a:srcRect t="-11723" b="-11723"/>
          <a:stretch/>
        </p:blipFill>
        <p:spPr>
          <a:xfrm>
            <a:off x="457200" y="1200150"/>
            <a:ext cx="8229599" cy="3394472"/>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Shape 300"/>
          <p:cNvSpPr txBox="1">
            <a:spLocks noGrp="1"/>
          </p:cNvSpPr>
          <p:nvPr>
            <p:ph type="title"/>
          </p:nvPr>
        </p:nvSpPr>
        <p:spPr>
          <a:xfrm>
            <a:off x="328614" y="393033"/>
            <a:ext cx="8503920" cy="411480"/>
          </a:xfrm>
          <a:prstGeom prst="rect">
            <a:avLst/>
          </a:prstGeom>
          <a:noFill/>
          <a:ln>
            <a:noFill/>
          </a:ln>
        </p:spPr>
        <p:txBody>
          <a:bodyPr lIns="68575" tIns="34275" rIns="68575" bIns="34275" anchor="ctr" anchorCtr="0">
            <a:noAutofit/>
          </a:bodyPr>
          <a:lstStyle/>
          <a:p>
            <a:pPr lvl="0">
              <a:buSzPct val="25000"/>
            </a:pPr>
            <a:r>
              <a:rPr lang="en" dirty="0">
                <a:latin typeface="Avenir Roman"/>
              </a:rPr>
              <a:t>Native APIs aufrufen</a:t>
            </a:r>
            <a:endParaRPr lang="en" sz="3600" b="1" i="0" u="none" strike="noStrike" cap="none" baseline="0" dirty="0">
              <a:solidFill>
                <a:schemeClr val="dk1"/>
              </a:solidFill>
              <a:latin typeface="Lato"/>
              <a:ea typeface="Lato"/>
              <a:cs typeface="Lato"/>
              <a:sym typeface="Lato"/>
            </a:endParaRPr>
          </a:p>
        </p:txBody>
      </p:sp>
      <p:pic>
        <p:nvPicPr>
          <p:cNvPr id="301" name="Shape 301"/>
          <p:cNvPicPr preferRelativeResize="0"/>
          <p:nvPr/>
        </p:nvPicPr>
        <p:blipFill rotWithShape="1">
          <a:blip r:embed="rId3">
            <a:alphaModFix/>
          </a:blip>
          <a:srcRect t="2790" r="14552"/>
          <a:stretch/>
        </p:blipFill>
        <p:spPr>
          <a:xfrm>
            <a:off x="-153000" y="922724"/>
            <a:ext cx="8074907" cy="3928161"/>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Shape 307"/>
          <p:cNvSpPr txBox="1">
            <a:spLocks noGrp="1"/>
          </p:cNvSpPr>
          <p:nvPr>
            <p:ph type="title"/>
          </p:nvPr>
        </p:nvSpPr>
        <p:spPr>
          <a:xfrm>
            <a:off x="328614" y="393033"/>
            <a:ext cx="8503920" cy="411480"/>
          </a:xfrm>
          <a:prstGeom prst="rect">
            <a:avLst/>
          </a:prstGeom>
          <a:noFill/>
          <a:ln>
            <a:noFill/>
          </a:ln>
        </p:spPr>
        <p:txBody>
          <a:bodyPr lIns="68575" tIns="34275" rIns="68575" bIns="34275" anchor="ctr" anchorCtr="0">
            <a:noAutofit/>
          </a:bodyPr>
          <a:lstStyle/>
          <a:p>
            <a:pPr lvl="0">
              <a:buSzPct val="25000"/>
            </a:pPr>
            <a:r>
              <a:rPr lang="en" dirty="0">
                <a:latin typeface="Avenir Roman"/>
              </a:rPr>
              <a:t>Native APIs aufrufen</a:t>
            </a:r>
            <a:endParaRPr lang="en" sz="3600" b="1" i="0" u="none" strike="noStrike" cap="none" baseline="0" dirty="0">
              <a:solidFill>
                <a:schemeClr val="dk1"/>
              </a:solidFill>
              <a:latin typeface="Lato"/>
              <a:ea typeface="Lato"/>
              <a:cs typeface="Lato"/>
              <a:sym typeface="Lato"/>
            </a:endParaRPr>
          </a:p>
        </p:txBody>
      </p:sp>
      <p:pic>
        <p:nvPicPr>
          <p:cNvPr id="308" name="Shape 308"/>
          <p:cNvPicPr preferRelativeResize="0"/>
          <p:nvPr/>
        </p:nvPicPr>
        <p:blipFill rotWithShape="1">
          <a:blip r:embed="rId3">
            <a:alphaModFix/>
          </a:blip>
          <a:srcRect t="2790" r="14938"/>
          <a:stretch/>
        </p:blipFill>
        <p:spPr>
          <a:xfrm>
            <a:off x="-152999" y="922724"/>
            <a:ext cx="8038358" cy="3928161"/>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Shape 314"/>
          <p:cNvSpPr txBox="1">
            <a:spLocks noGrp="1"/>
          </p:cNvSpPr>
          <p:nvPr>
            <p:ph type="title"/>
          </p:nvPr>
        </p:nvSpPr>
        <p:spPr>
          <a:xfrm>
            <a:off x="328614" y="393033"/>
            <a:ext cx="8503920" cy="411480"/>
          </a:xfrm>
          <a:prstGeom prst="rect">
            <a:avLst/>
          </a:prstGeom>
          <a:noFill/>
          <a:ln>
            <a:noFill/>
          </a:ln>
        </p:spPr>
        <p:txBody>
          <a:bodyPr lIns="68575" tIns="34275" rIns="68575" bIns="34275" anchor="ctr" anchorCtr="0">
            <a:noAutofit/>
          </a:bodyPr>
          <a:lstStyle/>
          <a:p>
            <a:pPr lvl="0">
              <a:buSzPct val="25000"/>
            </a:pPr>
            <a:r>
              <a:rPr lang="en" dirty="0">
                <a:latin typeface="Avenir Roman"/>
              </a:rPr>
              <a:t>Native APIs aufrufen</a:t>
            </a:r>
            <a:endParaRPr lang="en" sz="3600" b="1" i="0" u="none" strike="noStrike" cap="none" baseline="0" dirty="0">
              <a:solidFill>
                <a:schemeClr val="dk1"/>
              </a:solidFill>
              <a:latin typeface="Lato"/>
              <a:ea typeface="Lato"/>
              <a:cs typeface="Lato"/>
              <a:sym typeface="Lato"/>
            </a:endParaRPr>
          </a:p>
        </p:txBody>
      </p:sp>
      <p:pic>
        <p:nvPicPr>
          <p:cNvPr id="315" name="Shape 315"/>
          <p:cNvPicPr preferRelativeResize="0"/>
          <p:nvPr/>
        </p:nvPicPr>
        <p:blipFill rotWithShape="1">
          <a:blip r:embed="rId3"/>
          <a:srcRect t="2111" r="14648"/>
          <a:stretch/>
        </p:blipFill>
        <p:spPr>
          <a:xfrm>
            <a:off x="-153000" y="895316"/>
            <a:ext cx="8065769" cy="395556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Shape 321"/>
          <p:cNvSpPr txBox="1">
            <a:spLocks noGrp="1"/>
          </p:cNvSpPr>
          <p:nvPr>
            <p:ph type="title"/>
          </p:nvPr>
        </p:nvSpPr>
        <p:spPr>
          <a:xfrm>
            <a:off x="328614" y="393033"/>
            <a:ext cx="8503920" cy="41148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Lato"/>
              <a:buNone/>
            </a:pPr>
            <a:r>
              <a:rPr lang="en" sz="3600" b="1" i="0" u="none" strike="noStrike" cap="none" baseline="0" dirty="0">
                <a:solidFill>
                  <a:schemeClr val="dk1"/>
                </a:solidFill>
                <a:latin typeface="Avenir Roman"/>
                <a:ea typeface="Lato"/>
                <a:cs typeface="Avenir Roman"/>
                <a:sym typeface="Lato"/>
              </a:rPr>
              <a:t>Calling Android API</a:t>
            </a:r>
          </a:p>
        </p:txBody>
      </p:sp>
      <p:pic>
        <p:nvPicPr>
          <p:cNvPr id="322" name="Shape 322"/>
          <p:cNvPicPr preferRelativeResize="0"/>
          <p:nvPr/>
        </p:nvPicPr>
        <p:blipFill rotWithShape="1">
          <a:blip r:embed="rId3">
            <a:alphaModFix/>
          </a:blip>
          <a:srcRect t="2790" b="5872"/>
          <a:stretch/>
        </p:blipFill>
        <p:spPr>
          <a:xfrm>
            <a:off x="-153900" y="922724"/>
            <a:ext cx="9449999" cy="369089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venir Roman"/>
                <a:cs typeface="Avenir Roman"/>
              </a:rPr>
              <a:t>Metadata </a:t>
            </a:r>
            <a:r>
              <a:rPr lang="en-GB" dirty="0">
                <a:latin typeface="Avenir Roman"/>
                <a:cs typeface="Avenir Roman"/>
              </a:rPr>
              <a:t>G</a:t>
            </a:r>
            <a:r>
              <a:rPr lang="en-GB" dirty="0" smtClean="0">
                <a:latin typeface="Avenir Roman"/>
                <a:cs typeface="Avenir Roman"/>
              </a:rPr>
              <a:t>enerating Process</a:t>
            </a:r>
            <a:endParaRPr lang="en-GB" dirty="0">
              <a:latin typeface="Avenir Roman"/>
              <a:cs typeface="Avenir Roman"/>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555" y="849899"/>
            <a:ext cx="3642907" cy="4190124"/>
          </a:xfrm>
          <a:prstGeom prst="rect">
            <a:avLst/>
          </a:prstGeom>
        </p:spPr>
      </p:pic>
      <p:sp>
        <p:nvSpPr>
          <p:cNvPr id="5" name="TextBox 4"/>
          <p:cNvSpPr txBox="1"/>
          <p:nvPr/>
        </p:nvSpPr>
        <p:spPr>
          <a:xfrm>
            <a:off x="1331107" y="1448574"/>
            <a:ext cx="1035558" cy="3116238"/>
          </a:xfrm>
          <a:prstGeom prst="rect">
            <a:avLst/>
          </a:prstGeom>
          <a:noFill/>
        </p:spPr>
        <p:txBody>
          <a:bodyPr wrap="square" lIns="68580" tIns="34290" rIns="68580" bIns="34290" rtlCol="0">
            <a:spAutoFit/>
          </a:bodyPr>
          <a:lstStyle/>
          <a:p>
            <a:r>
              <a:rPr lang="en-GB" sz="6600" b="1" dirty="0"/>
              <a:t>M</a:t>
            </a:r>
          </a:p>
          <a:p>
            <a:r>
              <a:rPr lang="en-GB" sz="6600" b="1" dirty="0"/>
              <a:t>G</a:t>
            </a:r>
          </a:p>
          <a:p>
            <a:r>
              <a:rPr lang="en-GB" sz="6600" b="1" dirty="0"/>
              <a:t>P</a:t>
            </a:r>
          </a:p>
        </p:txBody>
      </p:sp>
      <p:sp>
        <p:nvSpPr>
          <p:cNvPr id="6" name="TextBox 5"/>
          <p:cNvSpPr txBox="1"/>
          <p:nvPr/>
        </p:nvSpPr>
        <p:spPr>
          <a:xfrm>
            <a:off x="2819400" y="2443917"/>
            <a:ext cx="770083" cy="1084912"/>
          </a:xfrm>
          <a:prstGeom prst="rect">
            <a:avLst/>
          </a:prstGeom>
          <a:noFill/>
        </p:spPr>
        <p:txBody>
          <a:bodyPr wrap="none" lIns="68580" tIns="34290" rIns="68580" bIns="34290" rtlCol="0">
            <a:spAutoFit/>
          </a:bodyPr>
          <a:lstStyle/>
          <a:p>
            <a:r>
              <a:rPr lang="de-DE" sz="6600" b="1" dirty="0"/>
              <a:t>≙</a:t>
            </a:r>
            <a:endParaRPr lang="en-GB" sz="6600" b="1" dirty="0"/>
          </a:p>
        </p:txBody>
      </p:sp>
      <p:sp>
        <p:nvSpPr>
          <p:cNvPr id="7" name="Ovale Legende 6"/>
          <p:cNvSpPr/>
          <p:nvPr/>
        </p:nvSpPr>
        <p:spPr>
          <a:xfrm>
            <a:off x="6231574" y="849899"/>
            <a:ext cx="2722880" cy="1046480"/>
          </a:xfrm>
          <a:prstGeom prst="wedgeEllipseCallout">
            <a:avLst>
              <a:gd name="adj1" fmla="val -48818"/>
              <a:gd name="adj2" fmla="val 72209"/>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sz="800" dirty="0" smtClean="0">
              <a:latin typeface="Avenir Roman"/>
            </a:endParaRPr>
          </a:p>
          <a:p>
            <a:pPr algn="ctr"/>
            <a:r>
              <a:rPr lang="de-DE" dirty="0" smtClean="0">
                <a:latin typeface="Avenir Roman"/>
              </a:rPr>
              <a:t>Null Wartezeit bei der Unterstützung neuer APIs!</a:t>
            </a:r>
            <a:endParaRPr lang="de-DE" dirty="0">
              <a:latin typeface="Avenir Roman"/>
            </a:endParaRPr>
          </a:p>
        </p:txBody>
      </p:sp>
    </p:spTree>
    <p:extLst>
      <p:ext uri="{BB962C8B-B14F-4D97-AF65-F5344CB8AC3E}">
        <p14:creationId xmlns:p14="http://schemas.microsoft.com/office/powerpoint/2010/main" val="101037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 name="Picture 2" descr="D:\projekte\_Speaker\AOP\Bilder\Fotolia_24545839_S.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7952" y="555585"/>
            <a:ext cx="4587246" cy="4587246"/>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289366" y="4849794"/>
            <a:ext cx="3103461" cy="400110"/>
          </a:xfrm>
          <a:prstGeom prst="rect">
            <a:avLst/>
          </a:prstGeom>
          <a:noFill/>
        </p:spPr>
        <p:txBody>
          <a:bodyPr wrap="square" rtlCol="0">
            <a:spAutoFit/>
          </a:bodyPr>
          <a:lstStyle/>
          <a:p>
            <a:r>
              <a:rPr lang="en-US" sz="1000" dirty="0">
                <a:solidFill>
                  <a:schemeClr val="bg1">
                    <a:lumMod val="65000"/>
                  </a:schemeClr>
                </a:solidFill>
              </a:rPr>
              <a:t>Stressed businessman © </a:t>
            </a:r>
            <a:r>
              <a:rPr lang="en-US" sz="1000" dirty="0" err="1">
                <a:solidFill>
                  <a:schemeClr val="bg1">
                    <a:lumMod val="65000"/>
                  </a:schemeClr>
                </a:solidFill>
              </a:rPr>
              <a:t>Selecstock</a:t>
            </a:r>
            <a:r>
              <a:rPr lang="de-DE" sz="1000" dirty="0">
                <a:solidFill>
                  <a:schemeClr val="bg1">
                    <a:lumMod val="65000"/>
                  </a:schemeClr>
                </a:solidFill>
              </a:rPr>
              <a:t> – Fotolia.com</a:t>
            </a:r>
          </a:p>
          <a:p>
            <a:endParaRPr lang="de-DE" sz="1000" dirty="0"/>
          </a:p>
        </p:txBody>
      </p:sp>
      <p:sp>
        <p:nvSpPr>
          <p:cNvPr id="6" name="Textfeld 5"/>
          <p:cNvSpPr txBox="1"/>
          <p:nvPr/>
        </p:nvSpPr>
        <p:spPr>
          <a:xfrm>
            <a:off x="289366" y="879675"/>
            <a:ext cx="4768770" cy="1138773"/>
          </a:xfrm>
          <a:prstGeom prst="rect">
            <a:avLst/>
          </a:prstGeom>
          <a:noFill/>
        </p:spPr>
        <p:txBody>
          <a:bodyPr wrap="square" rtlCol="0">
            <a:spAutoFit/>
          </a:bodyPr>
          <a:lstStyle/>
          <a:p>
            <a:r>
              <a:rPr lang="de-DE" sz="2800" dirty="0" smtClean="0">
                <a:latin typeface="Avenir Roman"/>
              </a:rPr>
              <a:t>Moment:</a:t>
            </a:r>
            <a:r>
              <a:rPr lang="de-DE" sz="3600" dirty="0" smtClean="0">
                <a:latin typeface="Avenir Roman"/>
              </a:rPr>
              <a:t/>
            </a:r>
            <a:br>
              <a:rPr lang="de-DE" sz="3600" dirty="0" smtClean="0">
                <a:latin typeface="Avenir Roman"/>
              </a:rPr>
            </a:br>
            <a:r>
              <a:rPr lang="de-DE" sz="4000" b="1" dirty="0" smtClean="0">
                <a:latin typeface="Avenir Roman"/>
              </a:rPr>
              <a:t>Doppelter Code??</a:t>
            </a:r>
            <a:endParaRPr lang="de-DE" sz="4000" b="1" dirty="0">
              <a:latin typeface="Avenir Roman"/>
            </a:endParaRPr>
          </a:p>
        </p:txBody>
      </p:sp>
    </p:spTree>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Shape 341"/>
          <p:cNvPicPr preferRelativeResize="0"/>
          <p:nvPr/>
        </p:nvPicPr>
        <p:blipFill rotWithShape="1">
          <a:blip r:embed="rId3">
            <a:alphaModFix/>
          </a:blip>
          <a:srcRect/>
          <a:stretch/>
        </p:blipFill>
        <p:spPr>
          <a:xfrm>
            <a:off x="1616115" y="923669"/>
            <a:ext cx="5958839" cy="4219831"/>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38081" y="1496833"/>
            <a:ext cx="6424363" cy="2151101"/>
          </a:xfrm>
          <a:prstGeom prst="rect">
            <a:avLst/>
          </a:prstGeom>
        </p:spPr>
      </p:pic>
    </p:spTree>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345"/>
        <p:cNvGrpSpPr/>
        <p:nvPr/>
      </p:nvGrpSpPr>
      <p:grpSpPr>
        <a:xfrm>
          <a:off x="0" y="0"/>
          <a:ext cx="0" cy="0"/>
          <a:chOff x="0" y="0"/>
          <a:chExt cx="0" cy="0"/>
        </a:xfrm>
      </p:grpSpPr>
      <p:sp>
        <p:nvSpPr>
          <p:cNvPr id="346" name="Shape 346"/>
          <p:cNvSpPr txBox="1">
            <a:spLocks noGrp="1"/>
          </p:cNvSpPr>
          <p:nvPr>
            <p:ph type="title"/>
          </p:nvPr>
        </p:nvSpPr>
        <p:spPr>
          <a:xfrm>
            <a:off x="328614" y="393033"/>
            <a:ext cx="8503920" cy="41148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Lato"/>
              <a:buNone/>
            </a:pPr>
            <a:r>
              <a:rPr lang="en" sz="3600" b="1" i="0" u="none" strike="noStrike" cap="none" baseline="0" dirty="0">
                <a:solidFill>
                  <a:schemeClr val="dk1"/>
                </a:solidFill>
                <a:latin typeface="Avenir Roman"/>
                <a:ea typeface="Lato"/>
                <a:cs typeface="Avenir Roman"/>
                <a:sym typeface="Lato"/>
              </a:rPr>
              <a:t>NativeScript modules</a:t>
            </a:r>
          </a:p>
        </p:txBody>
      </p:sp>
      <p:pic>
        <p:nvPicPr>
          <p:cNvPr id="4" name="Shape 374"/>
          <p:cNvPicPr preferRelativeResize="0"/>
          <p:nvPr/>
        </p:nvPicPr>
        <p:blipFill rotWithShape="1">
          <a:blip r:embed="rId3">
            <a:alphaModFix/>
          </a:blip>
          <a:srcRect/>
          <a:stretch/>
        </p:blipFill>
        <p:spPr>
          <a:xfrm>
            <a:off x="6944231" y="1347191"/>
            <a:ext cx="1304326" cy="1377836"/>
          </a:xfrm>
          <a:prstGeom prst="rect">
            <a:avLst/>
          </a:prstGeom>
          <a:noFill/>
          <a:ln>
            <a:noFill/>
          </a:ln>
        </p:spPr>
      </p:pic>
      <p:pic>
        <p:nvPicPr>
          <p:cNvPr id="5" name="Shape 376"/>
          <p:cNvPicPr preferRelativeResize="0"/>
          <p:nvPr/>
        </p:nvPicPr>
        <p:blipFill rotWithShape="1">
          <a:blip r:embed="rId4">
            <a:alphaModFix/>
          </a:blip>
          <a:srcRect/>
          <a:stretch/>
        </p:blipFill>
        <p:spPr>
          <a:xfrm>
            <a:off x="7017329" y="2861824"/>
            <a:ext cx="1109276" cy="1408959"/>
          </a:xfrm>
          <a:prstGeom prst="rect">
            <a:avLst/>
          </a:prstGeom>
          <a:noFill/>
          <a:ln>
            <a:noFill/>
          </a:ln>
        </p:spPr>
      </p:pic>
      <p:pic>
        <p:nvPicPr>
          <p:cNvPr id="6" name="Picture 5"/>
          <p:cNvPicPr>
            <a:picLocks noChangeAspect="1"/>
          </p:cNvPicPr>
          <p:nvPr/>
        </p:nvPicPr>
        <p:blipFill>
          <a:blip r:embed="rId5"/>
          <a:stretch>
            <a:fillRect/>
          </a:stretch>
        </p:blipFill>
        <p:spPr>
          <a:xfrm>
            <a:off x="2989267" y="1581865"/>
            <a:ext cx="2895053" cy="2506030"/>
          </a:xfrm>
          <a:prstGeom prst="rect">
            <a:avLst/>
          </a:prstGeom>
        </p:spPr>
      </p:pic>
      <p:pic>
        <p:nvPicPr>
          <p:cNvPr id="2" name="Picture 1"/>
          <p:cNvPicPr>
            <a:picLocks noChangeAspect="1"/>
          </p:cNvPicPr>
          <p:nvPr/>
        </p:nvPicPr>
        <p:blipFill>
          <a:blip r:embed="rId6"/>
          <a:stretch>
            <a:fillRect/>
          </a:stretch>
        </p:blipFill>
        <p:spPr>
          <a:xfrm>
            <a:off x="328612" y="1846518"/>
            <a:ext cx="1743937" cy="2001375"/>
          </a:xfrm>
          <a:prstGeom prst="rect">
            <a:avLst/>
          </a:prstGeom>
        </p:spPr>
      </p:pic>
      <p:sp>
        <p:nvSpPr>
          <p:cNvPr id="29" name="TextBox 28"/>
          <p:cNvSpPr txBox="1"/>
          <p:nvPr/>
        </p:nvSpPr>
        <p:spPr>
          <a:xfrm>
            <a:off x="776659" y="899007"/>
            <a:ext cx="954107" cy="461665"/>
          </a:xfrm>
          <a:prstGeom prst="rect">
            <a:avLst/>
          </a:prstGeom>
          <a:noFill/>
        </p:spPr>
        <p:txBody>
          <a:bodyPr wrap="none" rtlCol="0">
            <a:spAutoFit/>
          </a:bodyPr>
          <a:lstStyle/>
          <a:p>
            <a:r>
              <a:rPr lang="en-US" sz="2400" b="1" dirty="0" smtClean="0">
                <a:solidFill>
                  <a:schemeClr val="accent6">
                    <a:lumMod val="50000"/>
                  </a:schemeClr>
                </a:solidFill>
              </a:rPr>
              <a:t>Code</a:t>
            </a:r>
            <a:endParaRPr lang="en-US" sz="2400" b="1" dirty="0">
              <a:solidFill>
                <a:schemeClr val="accent6">
                  <a:lumMod val="50000"/>
                </a:schemeClr>
              </a:solidFill>
            </a:endParaRPr>
          </a:p>
        </p:txBody>
      </p:sp>
      <p:sp>
        <p:nvSpPr>
          <p:cNvPr id="30" name="TextBox 29"/>
          <p:cNvSpPr txBox="1"/>
          <p:nvPr/>
        </p:nvSpPr>
        <p:spPr>
          <a:xfrm>
            <a:off x="3757560" y="899007"/>
            <a:ext cx="1432904" cy="461665"/>
          </a:xfrm>
          <a:prstGeom prst="rect">
            <a:avLst/>
          </a:prstGeom>
          <a:noFill/>
        </p:spPr>
        <p:txBody>
          <a:bodyPr wrap="none" rtlCol="0">
            <a:spAutoFit/>
          </a:bodyPr>
          <a:lstStyle/>
          <a:p>
            <a:r>
              <a:rPr lang="en-US" sz="2400" b="1" dirty="0" smtClean="0">
                <a:solidFill>
                  <a:schemeClr val="accent6">
                    <a:lumMod val="50000"/>
                  </a:schemeClr>
                </a:solidFill>
              </a:rPr>
              <a:t>Modules</a:t>
            </a:r>
            <a:endParaRPr lang="en-US" sz="2400" b="1" dirty="0">
              <a:solidFill>
                <a:schemeClr val="accent6">
                  <a:lumMod val="50000"/>
                </a:schemeClr>
              </a:solidFill>
            </a:endParaRPr>
          </a:p>
        </p:txBody>
      </p:sp>
      <p:sp>
        <p:nvSpPr>
          <p:cNvPr id="31" name="TextBox 30"/>
          <p:cNvSpPr txBox="1"/>
          <p:nvPr/>
        </p:nvSpPr>
        <p:spPr>
          <a:xfrm>
            <a:off x="6500391" y="893708"/>
            <a:ext cx="2031626" cy="461665"/>
          </a:xfrm>
          <a:prstGeom prst="rect">
            <a:avLst/>
          </a:prstGeom>
          <a:noFill/>
        </p:spPr>
        <p:txBody>
          <a:bodyPr wrap="none" rtlCol="0">
            <a:spAutoFit/>
          </a:bodyPr>
          <a:lstStyle/>
          <a:p>
            <a:r>
              <a:rPr lang="en-US" sz="2400" b="1" dirty="0" smtClean="0">
                <a:solidFill>
                  <a:schemeClr val="accent6">
                    <a:lumMod val="50000"/>
                  </a:schemeClr>
                </a:solidFill>
              </a:rPr>
              <a:t>Platform API</a:t>
            </a:r>
            <a:endParaRPr lang="en-US" sz="2400" b="1" dirty="0">
              <a:solidFill>
                <a:schemeClr val="accent6">
                  <a:lumMod val="50000"/>
                </a:schemeClr>
              </a:solidFill>
            </a:endParaRPr>
          </a:p>
        </p:txBody>
      </p:sp>
      <p:cxnSp>
        <p:nvCxnSpPr>
          <p:cNvPr id="321" name="Straight Connector 320"/>
          <p:cNvCxnSpPr/>
          <p:nvPr/>
        </p:nvCxnSpPr>
        <p:spPr>
          <a:xfrm>
            <a:off x="2448755" y="1105441"/>
            <a:ext cx="0" cy="3797683"/>
          </a:xfrm>
          <a:prstGeom prst="line">
            <a:avLst/>
          </a:prstGeom>
          <a:ln w="12700" cmpd="sng">
            <a:solidFill>
              <a:schemeClr val="bg2"/>
            </a:solidFill>
            <a:prstDash val="dash"/>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6128093" y="1038580"/>
            <a:ext cx="0" cy="3797683"/>
          </a:xfrm>
          <a:prstGeom prst="line">
            <a:avLst/>
          </a:prstGeom>
          <a:ln w="12700" cmpd="sng">
            <a:solidFill>
              <a:schemeClr val="bg2"/>
            </a:solidFill>
            <a:prstDash val="dash"/>
          </a:ln>
        </p:spPr>
        <p:style>
          <a:lnRef idx="2">
            <a:schemeClr val="accent1"/>
          </a:lnRef>
          <a:fillRef idx="0">
            <a:schemeClr val="accent1"/>
          </a:fillRef>
          <a:effectRef idx="1">
            <a:schemeClr val="accent1"/>
          </a:effectRef>
          <a:fontRef idx="minor">
            <a:schemeClr val="tx1"/>
          </a:fontRef>
        </p:style>
      </p:cxnSp>
      <p:sp>
        <p:nvSpPr>
          <p:cNvPr id="327" name="Right Arrow 326"/>
          <p:cNvSpPr/>
          <p:nvPr/>
        </p:nvSpPr>
        <p:spPr>
          <a:xfrm>
            <a:off x="2078919" y="2384463"/>
            <a:ext cx="817558" cy="53901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ight Arrow 43"/>
          <p:cNvSpPr/>
          <p:nvPr/>
        </p:nvSpPr>
        <p:spPr>
          <a:xfrm>
            <a:off x="5970060" y="1774302"/>
            <a:ext cx="817558" cy="53901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ight Arrow 44"/>
          <p:cNvSpPr/>
          <p:nvPr/>
        </p:nvSpPr>
        <p:spPr>
          <a:xfrm>
            <a:off x="5970060" y="3321828"/>
            <a:ext cx="817558" cy="53901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9" name="TextBox 328"/>
          <p:cNvSpPr txBox="1"/>
          <p:nvPr/>
        </p:nvSpPr>
        <p:spPr>
          <a:xfrm>
            <a:off x="-1114732" y="3818798"/>
            <a:ext cx="184666" cy="307777"/>
          </a:xfrm>
          <a:prstGeom prst="rect">
            <a:avLst/>
          </a:prstGeom>
          <a:noFill/>
        </p:spPr>
        <p:txBody>
          <a:bodyPr wrap="none" rtlCol="0">
            <a:spAutoFit/>
          </a:bodyPr>
          <a:lstStyle/>
          <a:p>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7" grpId="0" animBg="1"/>
      <p:bldP spid="44" grpId="0" animBg="1"/>
      <p:bldP spid="4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4" y="342233"/>
            <a:ext cx="8503920" cy="411480"/>
          </a:xfrm>
        </p:spPr>
        <p:txBody>
          <a:bodyPr/>
          <a:lstStyle/>
          <a:p>
            <a:r>
              <a:rPr lang="en-US" sz="3000" dirty="0" err="1" smtClean="0">
                <a:latin typeface="Avenir Roman"/>
                <a:cs typeface="Avenir Roman"/>
              </a:rPr>
              <a:t>Eine</a:t>
            </a:r>
            <a:r>
              <a:rPr lang="en-US" sz="3000" dirty="0" smtClean="0">
                <a:latin typeface="Avenir Roman"/>
                <a:cs typeface="Avenir Roman"/>
              </a:rPr>
              <a:t> Syntax </a:t>
            </a:r>
            <a:r>
              <a:rPr lang="en-US" sz="3000" dirty="0" err="1" smtClean="0">
                <a:latin typeface="Avenir Roman"/>
                <a:cs typeface="Avenir Roman"/>
              </a:rPr>
              <a:t>für</a:t>
            </a:r>
            <a:r>
              <a:rPr lang="en-US" sz="3000" dirty="0" smtClean="0">
                <a:latin typeface="Avenir Roman"/>
                <a:cs typeface="Avenir Roman"/>
              </a:rPr>
              <a:t> </a:t>
            </a:r>
            <a:r>
              <a:rPr lang="en-US" sz="3000" dirty="0" err="1" smtClean="0">
                <a:latin typeface="Avenir Roman"/>
                <a:cs typeface="Avenir Roman"/>
              </a:rPr>
              <a:t>alle</a:t>
            </a:r>
            <a:r>
              <a:rPr lang="en-US" sz="3000" dirty="0" err="1">
                <a:latin typeface="Avenir Roman"/>
                <a:cs typeface="Avenir Roman"/>
              </a:rPr>
              <a:t>s</a:t>
            </a:r>
            <a:endParaRPr lang="en-US" sz="3000" dirty="0">
              <a:latin typeface="Avenir Roman"/>
              <a:cs typeface="Avenir Roman"/>
            </a:endParaRPr>
          </a:p>
        </p:txBody>
      </p:sp>
      <p:cxnSp>
        <p:nvCxnSpPr>
          <p:cNvPr id="10" name="Straight Arrow Connector 9"/>
          <p:cNvCxnSpPr/>
          <p:nvPr/>
        </p:nvCxnSpPr>
        <p:spPr>
          <a:xfrm flipH="1">
            <a:off x="3547510" y="1696435"/>
            <a:ext cx="40313" cy="2215865"/>
          </a:xfrm>
          <a:prstGeom prst="straightConnector1">
            <a:avLst/>
          </a:prstGeom>
          <a:ln w="28575">
            <a:solidFill>
              <a:srgbClr val="3D59FE"/>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5224134" y="1701160"/>
            <a:ext cx="114382" cy="2211140"/>
          </a:xfrm>
          <a:prstGeom prst="straightConnector1">
            <a:avLst/>
          </a:prstGeom>
          <a:ln w="28575">
            <a:solidFill>
              <a:srgbClr val="3D59FE"/>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328615" y="963203"/>
            <a:ext cx="7839341" cy="944914"/>
          </a:xfrm>
          <a:prstGeom prst="rect">
            <a:avLst/>
          </a:prstGeom>
          <a:noFill/>
          <a:ln w="38100">
            <a:solidFill>
              <a:srgbClr val="3D59F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655" y="1148709"/>
            <a:ext cx="3038475" cy="5524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3634" y="2171091"/>
            <a:ext cx="2104880" cy="383773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475" y="1937446"/>
            <a:ext cx="2361174" cy="4305024"/>
          </a:xfrm>
          <a:prstGeom prst="rect">
            <a:avLst/>
          </a:prstGeom>
        </p:spPr>
      </p:pic>
    </p:spTree>
    <p:extLst>
      <p:ext uri="{BB962C8B-B14F-4D97-AF65-F5344CB8AC3E}">
        <p14:creationId xmlns:p14="http://schemas.microsoft.com/office/powerpoint/2010/main" val="2851202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4" y="342233"/>
            <a:ext cx="8503920" cy="411480"/>
          </a:xfrm>
        </p:spPr>
        <p:txBody>
          <a:bodyPr/>
          <a:lstStyle/>
          <a:p>
            <a:r>
              <a:rPr lang="en-US" sz="3000" dirty="0" err="1" smtClean="0">
                <a:latin typeface="Avenir Roman"/>
                <a:cs typeface="Avenir Roman"/>
              </a:rPr>
              <a:t>Beispiel</a:t>
            </a:r>
            <a:r>
              <a:rPr lang="en-US" sz="3000" dirty="0" smtClean="0">
                <a:latin typeface="Avenir Roman"/>
                <a:cs typeface="Avenir Roman"/>
              </a:rPr>
              <a:t>: </a:t>
            </a:r>
            <a:r>
              <a:rPr lang="en-US" sz="3000" dirty="0" err="1">
                <a:latin typeface="Avenir Roman"/>
                <a:cs typeface="Avenir Roman"/>
              </a:rPr>
              <a:t>NativeScript</a:t>
            </a:r>
            <a:r>
              <a:rPr lang="en-US" sz="3000" dirty="0">
                <a:latin typeface="Avenir Roman"/>
                <a:cs typeface="Avenir Roman"/>
              </a:rPr>
              <a:t> </a:t>
            </a:r>
            <a:r>
              <a:rPr lang="en-US" sz="3000" dirty="0" err="1" smtClean="0">
                <a:latin typeface="Avenir Roman"/>
                <a:cs typeface="Avenir Roman"/>
              </a:rPr>
              <a:t>Datei-Modul</a:t>
            </a:r>
            <a:endParaRPr lang="en-US" sz="3000" dirty="0">
              <a:latin typeface="Avenir Roman"/>
              <a:cs typeface="Avenir Roman"/>
            </a:endParaRPr>
          </a:p>
        </p:txBody>
      </p:sp>
      <p:pic>
        <p:nvPicPr>
          <p:cNvPr id="7" name="Picture 6" descr="Screen Shot 2015-01-30 at 12.59.57 PM.png"/>
          <p:cNvPicPr>
            <a:picLocks noChangeAspect="1"/>
          </p:cNvPicPr>
          <p:nvPr/>
        </p:nvPicPr>
        <p:blipFill>
          <a:blip r:embed="rId2">
            <a:alphaModFix amt="51000"/>
            <a:extLst>
              <a:ext uri="{28A0092B-C50C-407E-A947-70E740481C1C}">
                <a14:useLocalDpi xmlns:a14="http://schemas.microsoft.com/office/drawing/2010/main"/>
              </a:ext>
            </a:extLst>
          </a:blip>
          <a:stretch>
            <a:fillRect/>
          </a:stretch>
        </p:blipFill>
        <p:spPr>
          <a:xfrm>
            <a:off x="1251761" y="3513874"/>
            <a:ext cx="7407500" cy="864059"/>
          </a:xfrm>
          <a:prstGeom prst="rect">
            <a:avLst/>
          </a:prstGeom>
        </p:spPr>
      </p:pic>
      <p:pic>
        <p:nvPicPr>
          <p:cNvPr id="9" name="Picture 8" descr="Screen Shot 2015-01-30 at 1.02.28 PM.png"/>
          <p:cNvPicPr>
            <a:picLocks noChangeAspect="1"/>
          </p:cNvPicPr>
          <p:nvPr/>
        </p:nvPicPr>
        <p:blipFill>
          <a:blip r:embed="rId3">
            <a:alphaModFix amt="50000"/>
            <a:extLst>
              <a:ext uri="{28A0092B-C50C-407E-A947-70E740481C1C}">
                <a14:useLocalDpi xmlns:a14="http://schemas.microsoft.com/office/drawing/2010/main"/>
              </a:ext>
            </a:extLst>
          </a:blip>
          <a:stretch>
            <a:fillRect/>
          </a:stretch>
        </p:blipFill>
        <p:spPr>
          <a:xfrm>
            <a:off x="1251762" y="2455888"/>
            <a:ext cx="3473735" cy="437566"/>
          </a:xfrm>
          <a:prstGeom prst="rect">
            <a:avLst/>
          </a:prstGeom>
        </p:spPr>
      </p:pic>
      <p:cxnSp>
        <p:nvCxnSpPr>
          <p:cNvPr id="10" name="Straight Arrow Connector 9"/>
          <p:cNvCxnSpPr/>
          <p:nvPr/>
        </p:nvCxnSpPr>
        <p:spPr>
          <a:xfrm flipH="1">
            <a:off x="2833565" y="1662227"/>
            <a:ext cx="1" cy="674840"/>
          </a:xfrm>
          <a:prstGeom prst="straightConnector1">
            <a:avLst/>
          </a:prstGeom>
          <a:ln w="28575">
            <a:solidFill>
              <a:srgbClr val="3D59FE"/>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6046195" y="1607414"/>
            <a:ext cx="0" cy="2243775"/>
          </a:xfrm>
          <a:prstGeom prst="straightConnector1">
            <a:avLst/>
          </a:prstGeom>
          <a:ln w="28575">
            <a:solidFill>
              <a:srgbClr val="3D59FE"/>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328615" y="963203"/>
            <a:ext cx="7839341" cy="944914"/>
          </a:xfrm>
          <a:prstGeom prst="rect">
            <a:avLst/>
          </a:prstGeom>
          <a:noFill/>
          <a:ln w="38100">
            <a:solidFill>
              <a:srgbClr val="3D59F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13" name="Picture 12"/>
          <p:cNvPicPr>
            <a:picLocks noChangeAspect="1"/>
          </p:cNvPicPr>
          <p:nvPr/>
        </p:nvPicPr>
        <p:blipFill>
          <a:blip r:embed="rId4" cstate="screen">
            <a:alphaModFix amt="40000"/>
            <a:extLst>
              <a:ext uri="{28A0092B-C50C-407E-A947-70E740481C1C}">
                <a14:useLocalDpi xmlns:a14="http://schemas.microsoft.com/office/drawing/2010/main"/>
              </a:ext>
            </a:extLst>
          </a:blip>
          <a:stretch>
            <a:fillRect/>
          </a:stretch>
        </p:blipFill>
        <p:spPr>
          <a:xfrm>
            <a:off x="343441" y="3538540"/>
            <a:ext cx="925294" cy="625297"/>
          </a:xfrm>
          <a:prstGeom prst="rect">
            <a:avLst/>
          </a:prstGeom>
        </p:spPr>
      </p:pic>
      <p:pic>
        <p:nvPicPr>
          <p:cNvPr id="14" name="Picture 13"/>
          <p:cNvPicPr>
            <a:picLocks noChangeAspect="1"/>
          </p:cNvPicPr>
          <p:nvPr/>
        </p:nvPicPr>
        <p:blipFill>
          <a:blip r:embed="rId5" cstate="screen">
            <a:alphaModFix amt="36000"/>
            <a:extLst>
              <a:ext uri="{28A0092B-C50C-407E-A947-70E740481C1C}">
                <a14:useLocalDpi xmlns:a14="http://schemas.microsoft.com/office/drawing/2010/main"/>
              </a:ext>
            </a:extLst>
          </a:blip>
          <a:stretch>
            <a:fillRect/>
          </a:stretch>
        </p:blipFill>
        <p:spPr>
          <a:xfrm>
            <a:off x="300680" y="2272711"/>
            <a:ext cx="1055387" cy="71321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441" y="1008968"/>
            <a:ext cx="5044538" cy="878325"/>
          </a:xfrm>
          <a:prstGeom prst="rect">
            <a:avLst/>
          </a:prstGeom>
        </p:spPr>
      </p:pic>
    </p:spTree>
    <p:extLst>
      <p:ext uri="{BB962C8B-B14F-4D97-AF65-F5344CB8AC3E}">
        <p14:creationId xmlns:p14="http://schemas.microsoft.com/office/powerpoint/2010/main" val="264249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5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par>
                                <p:cTn id="15" presetID="55"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0.70"/>
                                          </p:val>
                                        </p:tav>
                                        <p:tav tm="100000">
                                          <p:val>
                                            <p:strVal val="#ppt_w"/>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animEffect transition="in" filter="fade">
                                      <p:cBhvr>
                                        <p:cTn id="19" dur="1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strVal val="#ppt_w*0.70"/>
                                          </p:val>
                                        </p:tav>
                                        <p:tav tm="100000">
                                          <p:val>
                                            <p:strVal val="#ppt_w"/>
                                          </p:val>
                                        </p:tav>
                                      </p:tavLst>
                                    </p:anim>
                                    <p:anim calcmode="lin" valueType="num">
                                      <p:cBhvr>
                                        <p:cTn id="25" dur="1000" fill="hold"/>
                                        <p:tgtEl>
                                          <p:spTgt spid="13"/>
                                        </p:tgtEl>
                                        <p:attrNameLst>
                                          <p:attrName>ppt_h</p:attrName>
                                        </p:attrNameLst>
                                      </p:cBhvr>
                                      <p:tavLst>
                                        <p:tav tm="0">
                                          <p:val>
                                            <p:strVal val="#ppt_h"/>
                                          </p:val>
                                        </p:tav>
                                        <p:tav tm="100000">
                                          <p:val>
                                            <p:strVal val="#ppt_h"/>
                                          </p:val>
                                        </p:tav>
                                      </p:tavLst>
                                    </p:anim>
                                    <p:animEffect transition="in" filter="fade">
                                      <p:cBhvr>
                                        <p:cTn id="26" dur="1000"/>
                                        <p:tgtEl>
                                          <p:spTgt spid="13"/>
                                        </p:tgtEl>
                                      </p:cBhvr>
                                    </p:animEffect>
                                  </p:childTnLst>
                                </p:cTn>
                              </p:par>
                              <p:par>
                                <p:cTn id="27" presetID="55"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strVal val="#ppt_w*0.70"/>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Effect transition="in" filter="fade">
                                      <p:cBhvr>
                                        <p:cTn id="31" dur="1000"/>
                                        <p:tgtEl>
                                          <p:spTgt spid="7"/>
                                        </p:tgtEl>
                                      </p:cBhvr>
                                    </p:animEffect>
                                  </p:childTnLst>
                                </p:cTn>
                              </p:par>
                              <p:par>
                                <p:cTn id="32" presetID="55"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strVal val="#ppt_w*0.70"/>
                                          </p:val>
                                        </p:tav>
                                        <p:tav tm="100000">
                                          <p:val>
                                            <p:strVal val="#ppt_w"/>
                                          </p:val>
                                        </p:tav>
                                      </p:tavLst>
                                    </p:anim>
                                    <p:anim calcmode="lin" valueType="num">
                                      <p:cBhvr>
                                        <p:cTn id="35" dur="1000" fill="hold"/>
                                        <p:tgtEl>
                                          <p:spTgt spid="11"/>
                                        </p:tgtEl>
                                        <p:attrNameLst>
                                          <p:attrName>ppt_h</p:attrName>
                                        </p:attrNameLst>
                                      </p:cBhvr>
                                      <p:tavLst>
                                        <p:tav tm="0">
                                          <p:val>
                                            <p:strVal val="#ppt_h"/>
                                          </p:val>
                                        </p:tav>
                                        <p:tav tm="100000">
                                          <p:val>
                                            <p:strVal val="#ppt_h"/>
                                          </p:val>
                                        </p:tav>
                                      </p:tavLst>
                                    </p:anim>
                                    <p:animEffect transition="in" filter="fade">
                                      <p:cBhvr>
                                        <p:cTn id="3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4" y="342233"/>
            <a:ext cx="8503920" cy="411480"/>
          </a:xfrm>
        </p:spPr>
        <p:txBody>
          <a:bodyPr/>
          <a:lstStyle/>
          <a:p>
            <a:r>
              <a:rPr lang="en-US" sz="2800" dirty="0" err="1" smtClean="0">
                <a:latin typeface="Avenir Roman"/>
                <a:cs typeface="Avenir Roman"/>
              </a:rPr>
              <a:t>Viele</a:t>
            </a:r>
            <a:r>
              <a:rPr lang="en-US" sz="2800" dirty="0" smtClean="0">
                <a:latin typeface="Avenir Roman"/>
                <a:cs typeface="Avenir Roman"/>
              </a:rPr>
              <a:t>, </a:t>
            </a:r>
            <a:r>
              <a:rPr lang="en-US" sz="2800" dirty="0" err="1" smtClean="0">
                <a:latin typeface="Avenir Roman"/>
                <a:cs typeface="Avenir Roman"/>
              </a:rPr>
              <a:t>viele</a:t>
            </a:r>
            <a:r>
              <a:rPr lang="en-US" sz="2800" dirty="0" smtClean="0">
                <a:latin typeface="Avenir Roman"/>
                <a:cs typeface="Avenir Roman"/>
              </a:rPr>
              <a:t>, </a:t>
            </a:r>
            <a:r>
              <a:rPr lang="en-US" sz="2800" dirty="0" err="1" smtClean="0">
                <a:latin typeface="Avenir Roman"/>
                <a:cs typeface="Avenir Roman"/>
              </a:rPr>
              <a:t>viele</a:t>
            </a:r>
            <a:r>
              <a:rPr lang="en-US" sz="2800" dirty="0" smtClean="0">
                <a:latin typeface="Avenir Roman"/>
                <a:cs typeface="Avenir Roman"/>
              </a:rPr>
              <a:t> </a:t>
            </a:r>
            <a:r>
              <a:rPr lang="en-US" sz="2800" dirty="0" err="1" smtClean="0">
                <a:latin typeface="Avenir Roman"/>
                <a:cs typeface="Avenir Roman"/>
              </a:rPr>
              <a:t>weitere</a:t>
            </a:r>
            <a:r>
              <a:rPr lang="en-US" sz="2800" dirty="0" smtClean="0">
                <a:latin typeface="Avenir Roman"/>
                <a:cs typeface="Avenir Roman"/>
              </a:rPr>
              <a:t> NS-Module</a:t>
            </a:r>
            <a:endParaRPr lang="en-US" sz="2800" dirty="0">
              <a:latin typeface="Avenir Roman"/>
              <a:cs typeface="Avenir Roman"/>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154" y="885879"/>
            <a:ext cx="6567437" cy="5143500"/>
          </a:xfrm>
          <a:prstGeom prst="rect">
            <a:avLst/>
          </a:prstGeom>
        </p:spPr>
      </p:pic>
    </p:spTree>
    <p:extLst>
      <p:ext uri="{BB962C8B-B14F-4D97-AF65-F5344CB8AC3E}">
        <p14:creationId xmlns:p14="http://schemas.microsoft.com/office/powerpoint/2010/main" val="17547469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Shape 385"/>
          <p:cNvSpPr txBox="1">
            <a:spLocks noGrp="1"/>
          </p:cNvSpPr>
          <p:nvPr>
            <p:ph type="title"/>
          </p:nvPr>
        </p:nvSpPr>
        <p:spPr>
          <a:xfrm>
            <a:off x="328614" y="393033"/>
            <a:ext cx="8503920" cy="41148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Lato"/>
              <a:buNone/>
            </a:pPr>
            <a:r>
              <a:rPr lang="en" sz="3000" b="1" i="0" u="none" strike="noStrike" cap="none" baseline="0" dirty="0" smtClean="0">
                <a:solidFill>
                  <a:schemeClr val="dk1"/>
                </a:solidFill>
                <a:latin typeface="Avenir Roman"/>
                <a:ea typeface="Lato"/>
                <a:cs typeface="Avenir Roman"/>
                <a:sym typeface="Lato"/>
              </a:rPr>
              <a:t>Beispiel: HTTP</a:t>
            </a:r>
            <a:endParaRPr lang="en" sz="3000" b="1" i="0" u="none" strike="noStrike" cap="none" baseline="0" dirty="0">
              <a:solidFill>
                <a:schemeClr val="dk1"/>
              </a:solidFill>
              <a:latin typeface="Avenir Roman"/>
              <a:ea typeface="Lato"/>
              <a:cs typeface="Avenir Roman"/>
              <a:sym typeface="Lato"/>
            </a:endParaRPr>
          </a:p>
        </p:txBody>
      </p:sp>
      <p:pic>
        <p:nvPicPr>
          <p:cNvPr id="386" name="Shape 386"/>
          <p:cNvPicPr preferRelativeResize="0"/>
          <p:nvPr/>
        </p:nvPicPr>
        <p:blipFill rotWithShape="1">
          <a:blip r:embed="rId3">
            <a:alphaModFix/>
          </a:blip>
          <a:srcRect/>
          <a:stretch/>
        </p:blipFill>
        <p:spPr>
          <a:xfrm>
            <a:off x="328612" y="1197545"/>
            <a:ext cx="6372224" cy="20955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516772" y="3843903"/>
            <a:ext cx="7194282" cy="972798"/>
          </a:xfrm>
          <a:prstGeom prst="rect">
            <a:avLst/>
          </a:prstGeom>
          <a:solidFill>
            <a:srgbClr val="3D59FF"/>
          </a:solidFill>
        </p:spPr>
        <p:style>
          <a:lnRef idx="0">
            <a:schemeClr val="accent1"/>
          </a:lnRef>
          <a:fillRef idx="3">
            <a:schemeClr val="accent1"/>
          </a:fillRef>
          <a:effectRef idx="3">
            <a:schemeClr val="accent1"/>
          </a:effectRef>
          <a:fontRef idx="minor">
            <a:schemeClr val="lt1"/>
          </a:fontRef>
        </p:style>
        <p:txBody>
          <a:bodyPr vert="vert270" rtlCol="0" anchor="t"/>
          <a:lstStyle/>
          <a:p>
            <a:pPr algn="ctr"/>
            <a:r>
              <a:rPr lang="en-US" sz="1200" b="1" dirty="0" err="1" smtClean="0"/>
              <a:t>Ziel</a:t>
            </a:r>
            <a:endParaRPr lang="en-US" b="1" dirty="0"/>
          </a:p>
        </p:txBody>
      </p:sp>
      <p:sp>
        <p:nvSpPr>
          <p:cNvPr id="29" name="Rectangle 28"/>
          <p:cNvSpPr/>
          <p:nvPr/>
        </p:nvSpPr>
        <p:spPr>
          <a:xfrm>
            <a:off x="516772" y="2648173"/>
            <a:ext cx="7194282" cy="1195730"/>
          </a:xfrm>
          <a:prstGeom prst="rect">
            <a:avLst/>
          </a:prstGeom>
          <a:solidFill>
            <a:srgbClr val="7180D5"/>
          </a:solidFill>
        </p:spPr>
        <p:style>
          <a:lnRef idx="0">
            <a:schemeClr val="accent1"/>
          </a:lnRef>
          <a:fillRef idx="3">
            <a:schemeClr val="accent1"/>
          </a:fillRef>
          <a:effectRef idx="3">
            <a:schemeClr val="accent1"/>
          </a:effectRef>
          <a:fontRef idx="minor">
            <a:schemeClr val="lt1"/>
          </a:fontRef>
        </p:style>
        <p:txBody>
          <a:bodyPr vert="vert270" rtlCol="0" anchor="t"/>
          <a:lstStyle/>
          <a:p>
            <a:pPr algn="ctr"/>
            <a:r>
              <a:rPr lang="en-US" sz="1100" b="1" dirty="0" smtClean="0"/>
              <a:t>Implement-</a:t>
            </a:r>
            <a:r>
              <a:rPr lang="en-US" sz="1100" b="1" dirty="0" err="1" smtClean="0"/>
              <a:t>ierung</a:t>
            </a:r>
            <a:endParaRPr lang="en-US" sz="1100" b="1" dirty="0"/>
          </a:p>
        </p:txBody>
      </p:sp>
      <p:sp>
        <p:nvSpPr>
          <p:cNvPr id="28" name="Rectangle 27"/>
          <p:cNvSpPr/>
          <p:nvPr/>
        </p:nvSpPr>
        <p:spPr>
          <a:xfrm>
            <a:off x="516772" y="959288"/>
            <a:ext cx="7194282" cy="1688886"/>
          </a:xfrm>
          <a:prstGeom prst="rect">
            <a:avLst/>
          </a:prstGeom>
          <a:solidFill>
            <a:schemeClr val="bg1">
              <a:lumMod val="65000"/>
            </a:schemeClr>
          </a:solidFill>
          <a:ln>
            <a:noFill/>
          </a:ln>
        </p:spPr>
        <p:style>
          <a:lnRef idx="0">
            <a:schemeClr val="accent1"/>
          </a:lnRef>
          <a:fillRef idx="3">
            <a:schemeClr val="accent1"/>
          </a:fillRef>
          <a:effectRef idx="3">
            <a:schemeClr val="accent1"/>
          </a:effectRef>
          <a:fontRef idx="minor">
            <a:schemeClr val="lt1"/>
          </a:fontRef>
        </p:style>
        <p:txBody>
          <a:bodyPr vert="vert270" rtlCol="0" anchor="t"/>
          <a:lstStyle/>
          <a:p>
            <a:pPr algn="ctr"/>
            <a:r>
              <a:rPr lang="en-US" sz="1200" b="1" dirty="0" err="1" smtClean="0"/>
              <a:t>Abstraktions</a:t>
            </a:r>
            <a:r>
              <a:rPr lang="en-US" sz="1200" b="1" dirty="0" smtClean="0"/>
              <a:t>-</a:t>
            </a:r>
            <a:br>
              <a:rPr lang="en-US" sz="1200" b="1" dirty="0" smtClean="0"/>
            </a:br>
            <a:r>
              <a:rPr lang="en-US" sz="1200" b="1" dirty="0" err="1" smtClean="0"/>
              <a:t>schicht</a:t>
            </a:r>
            <a:endParaRPr lang="en-US" sz="1200" b="1" dirty="0"/>
          </a:p>
        </p:txBody>
      </p:sp>
      <p:sp>
        <p:nvSpPr>
          <p:cNvPr id="2" name="Title 1"/>
          <p:cNvSpPr>
            <a:spLocks noGrp="1"/>
          </p:cNvSpPr>
          <p:nvPr>
            <p:ph type="title"/>
          </p:nvPr>
        </p:nvSpPr>
        <p:spPr>
          <a:xfrm>
            <a:off x="328614" y="321913"/>
            <a:ext cx="8503920" cy="411480"/>
          </a:xfrm>
        </p:spPr>
        <p:txBody>
          <a:bodyPr/>
          <a:lstStyle/>
          <a:p>
            <a:r>
              <a:rPr lang="en-US" sz="2800" dirty="0" err="1" smtClean="0">
                <a:latin typeface="Avenir Roman"/>
                <a:cs typeface="Avenir Roman"/>
              </a:rPr>
              <a:t>Abstraktionsschicht</a:t>
            </a:r>
            <a:endParaRPr lang="en-US" sz="2800" dirty="0">
              <a:latin typeface="Avenir Roman"/>
              <a:cs typeface="Avenir Roman"/>
            </a:endParaRPr>
          </a:p>
        </p:txBody>
      </p:sp>
      <p:sp>
        <p:nvSpPr>
          <p:cNvPr id="5" name="Rounded Rectangle 4"/>
          <p:cNvSpPr/>
          <p:nvPr/>
        </p:nvSpPr>
        <p:spPr>
          <a:xfrm>
            <a:off x="2148152" y="1975458"/>
            <a:ext cx="1597603" cy="486399"/>
          </a:xfrm>
          <a:prstGeom prst="roundRect">
            <a:avLst/>
          </a:prstGeom>
          <a:solidFill>
            <a:schemeClr val="bg2"/>
          </a:solidFill>
        </p:spPr>
        <p:style>
          <a:lnRef idx="1">
            <a:schemeClr val="dk1"/>
          </a:lnRef>
          <a:fillRef idx="3">
            <a:schemeClr val="dk1"/>
          </a:fillRef>
          <a:effectRef idx="2">
            <a:schemeClr val="dk1"/>
          </a:effectRef>
          <a:fontRef idx="minor">
            <a:schemeClr val="lt1"/>
          </a:fontRef>
        </p:style>
        <p:txBody>
          <a:bodyPr rtlCol="0" anchor="ctr"/>
          <a:lstStyle/>
          <a:p>
            <a:pPr algn="ctr"/>
            <a:r>
              <a:rPr lang="en-US" dirty="0"/>
              <a:t>XMLHttpRequest</a:t>
            </a:r>
            <a:endParaRPr lang="en-US" dirty="0" smtClean="0"/>
          </a:p>
          <a:p>
            <a:pPr algn="ctr"/>
            <a:r>
              <a:rPr lang="en-US" dirty="0" smtClean="0"/>
              <a:t>&lt;NS Module&gt;</a:t>
            </a:r>
            <a:endParaRPr lang="en-US" dirty="0"/>
          </a:p>
        </p:txBody>
      </p:sp>
      <p:sp>
        <p:nvSpPr>
          <p:cNvPr id="6" name="Rounded Rectangle 5"/>
          <p:cNvSpPr/>
          <p:nvPr/>
        </p:nvSpPr>
        <p:spPr>
          <a:xfrm>
            <a:off x="1300374" y="3002327"/>
            <a:ext cx="1168649" cy="486399"/>
          </a:xfrm>
          <a:prstGeom prst="roundRect">
            <a:avLst/>
          </a:prstGeom>
          <a:solidFill>
            <a:schemeClr val="bg2"/>
          </a:solidFill>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Native</a:t>
            </a:r>
          </a:p>
          <a:p>
            <a:pPr algn="ctr"/>
            <a:r>
              <a:rPr lang="en-US" dirty="0" err="1" smtClean="0"/>
              <a:t>iOS</a:t>
            </a:r>
            <a:r>
              <a:rPr lang="en-US" dirty="0" smtClean="0"/>
              <a:t> call</a:t>
            </a:r>
            <a:endParaRPr lang="en-US" dirty="0"/>
          </a:p>
        </p:txBody>
      </p:sp>
      <p:sp>
        <p:nvSpPr>
          <p:cNvPr id="7" name="Rounded Rectangle 6"/>
          <p:cNvSpPr/>
          <p:nvPr/>
        </p:nvSpPr>
        <p:spPr>
          <a:xfrm>
            <a:off x="3637672" y="3002327"/>
            <a:ext cx="1168649" cy="486399"/>
          </a:xfrm>
          <a:prstGeom prst="roundRect">
            <a:avLst/>
          </a:prstGeom>
          <a:solidFill>
            <a:schemeClr val="bg2"/>
          </a:solidFill>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Native Android call</a:t>
            </a:r>
            <a:endParaRPr lang="en-US" dirty="0"/>
          </a:p>
        </p:txBody>
      </p:sp>
      <p:sp>
        <p:nvSpPr>
          <p:cNvPr id="9" name="Rounded Rectangle 8"/>
          <p:cNvSpPr/>
          <p:nvPr/>
        </p:nvSpPr>
        <p:spPr>
          <a:xfrm>
            <a:off x="1300374" y="4066747"/>
            <a:ext cx="1168649" cy="486399"/>
          </a:xfrm>
          <a:prstGeom prst="roundRect">
            <a:avLst/>
          </a:prstGeom>
          <a:solidFill>
            <a:schemeClr val="bg2"/>
          </a:solidFill>
        </p:spPr>
        <p:style>
          <a:lnRef idx="1">
            <a:schemeClr val="dk1"/>
          </a:lnRef>
          <a:fillRef idx="3">
            <a:schemeClr val="dk1"/>
          </a:fillRef>
          <a:effectRef idx="2">
            <a:schemeClr val="dk1"/>
          </a:effectRef>
          <a:fontRef idx="minor">
            <a:schemeClr val="lt1"/>
          </a:fontRef>
        </p:style>
        <p:txBody>
          <a:bodyPr rtlCol="0" anchor="ctr"/>
          <a:lstStyle/>
          <a:p>
            <a:pPr algn="ctr"/>
            <a:r>
              <a:rPr lang="en-US" dirty="0" err="1" smtClean="0"/>
              <a:t>iOS</a:t>
            </a:r>
            <a:r>
              <a:rPr lang="en-US" dirty="0" smtClean="0"/>
              <a:t> App</a:t>
            </a:r>
            <a:endParaRPr lang="en-US" dirty="0"/>
          </a:p>
        </p:txBody>
      </p:sp>
      <p:sp>
        <p:nvSpPr>
          <p:cNvPr id="10" name="Rounded Rectangle 9"/>
          <p:cNvSpPr/>
          <p:nvPr/>
        </p:nvSpPr>
        <p:spPr>
          <a:xfrm>
            <a:off x="3598830" y="4066747"/>
            <a:ext cx="1246334" cy="486399"/>
          </a:xfrm>
          <a:prstGeom prst="roundRect">
            <a:avLst/>
          </a:prstGeom>
          <a:solidFill>
            <a:schemeClr val="bg2"/>
          </a:solidFill>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Android App</a:t>
            </a:r>
            <a:endParaRPr lang="en-US" dirty="0"/>
          </a:p>
        </p:txBody>
      </p:sp>
      <p:cxnSp>
        <p:nvCxnSpPr>
          <p:cNvPr id="13" name="Straight Arrow Connector 12"/>
          <p:cNvCxnSpPr>
            <a:endCxn id="6" idx="0"/>
          </p:cNvCxnSpPr>
          <p:nvPr/>
        </p:nvCxnSpPr>
        <p:spPr>
          <a:xfrm flipH="1">
            <a:off x="1884699" y="2461857"/>
            <a:ext cx="662009" cy="54047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endCxn id="7" idx="0"/>
          </p:cNvCxnSpPr>
          <p:nvPr/>
        </p:nvCxnSpPr>
        <p:spPr>
          <a:xfrm>
            <a:off x="3438394" y="2461857"/>
            <a:ext cx="783603" cy="54047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6" idx="2"/>
            <a:endCxn id="9" idx="0"/>
          </p:cNvCxnSpPr>
          <p:nvPr/>
        </p:nvCxnSpPr>
        <p:spPr>
          <a:xfrm>
            <a:off x="1884699" y="3488726"/>
            <a:ext cx="0" cy="578021"/>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7" idx="2"/>
            <a:endCxn id="10" idx="0"/>
          </p:cNvCxnSpPr>
          <p:nvPr/>
        </p:nvCxnSpPr>
        <p:spPr>
          <a:xfrm>
            <a:off x="4221997" y="3488726"/>
            <a:ext cx="0" cy="578021"/>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040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strVal val="#ppt_w*0.70"/>
                                          </p:val>
                                        </p:tav>
                                        <p:tav tm="100000">
                                          <p:val>
                                            <p:strVal val="#ppt_w"/>
                                          </p:val>
                                        </p:tav>
                                      </p:tavLst>
                                    </p:anim>
                                    <p:anim calcmode="lin" valueType="num">
                                      <p:cBhvr>
                                        <p:cTn id="11" dur="1000" fill="hold"/>
                                        <p:tgtEl>
                                          <p:spTgt spid="6"/>
                                        </p:tgtEl>
                                        <p:attrNameLst>
                                          <p:attrName>ppt_h</p:attrName>
                                        </p:attrNameLst>
                                      </p:cBhvr>
                                      <p:tavLst>
                                        <p:tav tm="0">
                                          <p:val>
                                            <p:strVal val="#ppt_h"/>
                                          </p:val>
                                        </p:tav>
                                        <p:tav tm="100000">
                                          <p:val>
                                            <p:strVal val="#ppt_h"/>
                                          </p:val>
                                        </p:tav>
                                      </p:tavLst>
                                    </p:anim>
                                    <p:animEffect transition="in" filter="fade">
                                      <p:cBhvr>
                                        <p:cTn id="12" dur="1000"/>
                                        <p:tgtEl>
                                          <p:spTgt spid="6"/>
                                        </p:tgtEl>
                                      </p:cBhvr>
                                    </p:animEffect>
                                  </p:childTnLst>
                                </p:cTn>
                              </p:par>
                              <p:par>
                                <p:cTn id="13" presetID="22" presetClass="entr" presetSubtype="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par>
                                <p:cTn id="16" presetID="55"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strVal val="#ppt_w*0.70"/>
                                          </p:val>
                                        </p:tav>
                                        <p:tav tm="100000">
                                          <p:val>
                                            <p:strVal val="#ppt_w"/>
                                          </p:val>
                                        </p:tav>
                                      </p:tavLst>
                                    </p:anim>
                                    <p:anim calcmode="lin" valueType="num">
                                      <p:cBhvr>
                                        <p:cTn id="19" dur="1000" fill="hold"/>
                                        <p:tgtEl>
                                          <p:spTgt spid="7"/>
                                        </p:tgtEl>
                                        <p:attrNameLst>
                                          <p:attrName>ppt_h</p:attrName>
                                        </p:attrNameLst>
                                      </p:cBhvr>
                                      <p:tavLst>
                                        <p:tav tm="0">
                                          <p:val>
                                            <p:strVal val="#ppt_h"/>
                                          </p:val>
                                        </p:tav>
                                        <p:tav tm="100000">
                                          <p:val>
                                            <p:strVal val="#ppt_h"/>
                                          </p:val>
                                        </p:tav>
                                      </p:tavLst>
                                    </p:anim>
                                    <p:animEffect transition="in" filter="fade">
                                      <p:cBhvr>
                                        <p:cTn id="20" dur="1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par>
                                <p:cTn id="26" presetID="55"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strVal val="#ppt_w*0.70"/>
                                          </p:val>
                                        </p:tav>
                                        <p:tav tm="100000">
                                          <p:val>
                                            <p:strVal val="#ppt_w"/>
                                          </p:val>
                                        </p:tav>
                                      </p:tavLst>
                                    </p:anim>
                                    <p:anim calcmode="lin" valueType="num">
                                      <p:cBhvr>
                                        <p:cTn id="29" dur="1000" fill="hold"/>
                                        <p:tgtEl>
                                          <p:spTgt spid="9"/>
                                        </p:tgtEl>
                                        <p:attrNameLst>
                                          <p:attrName>ppt_h</p:attrName>
                                        </p:attrNameLst>
                                      </p:cBhvr>
                                      <p:tavLst>
                                        <p:tav tm="0">
                                          <p:val>
                                            <p:strVal val="#ppt_h"/>
                                          </p:val>
                                        </p:tav>
                                        <p:tav tm="100000">
                                          <p:val>
                                            <p:strVal val="#ppt_h"/>
                                          </p:val>
                                        </p:tav>
                                      </p:tavLst>
                                    </p:anim>
                                    <p:animEffect transition="in" filter="fade">
                                      <p:cBhvr>
                                        <p:cTn id="30" dur="1000"/>
                                        <p:tgtEl>
                                          <p:spTgt spid="9"/>
                                        </p:tgtEl>
                                      </p:cBhvr>
                                    </p:animEffect>
                                  </p:childTnLst>
                                </p:cTn>
                              </p:par>
                              <p:par>
                                <p:cTn id="31" presetID="55"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strVal val="#ppt_w*0.70"/>
                                          </p:val>
                                        </p:tav>
                                        <p:tav tm="100000">
                                          <p:val>
                                            <p:strVal val="#ppt_w"/>
                                          </p:val>
                                        </p:tav>
                                      </p:tavLst>
                                    </p:anim>
                                    <p:anim calcmode="lin" valueType="num">
                                      <p:cBhvr>
                                        <p:cTn id="34" dur="1000" fill="hold"/>
                                        <p:tgtEl>
                                          <p:spTgt spid="10"/>
                                        </p:tgtEl>
                                        <p:attrNameLst>
                                          <p:attrName>ppt_h</p:attrName>
                                        </p:attrNameLst>
                                      </p:cBhvr>
                                      <p:tavLst>
                                        <p:tav tm="0">
                                          <p:val>
                                            <p:strVal val="#ppt_h"/>
                                          </p:val>
                                        </p:tav>
                                        <p:tav tm="100000">
                                          <p:val>
                                            <p:strVal val="#ppt_h"/>
                                          </p:val>
                                        </p:tav>
                                      </p:tavLst>
                                    </p:anim>
                                    <p:animEffect transition="in" filter="fade">
                                      <p:cBhvr>
                                        <p:cTn id="35" dur="1000"/>
                                        <p:tgtEl>
                                          <p:spTgt spid="10"/>
                                        </p:tgtEl>
                                      </p:cBhvr>
                                    </p:animEffect>
                                  </p:childTnLst>
                                </p:cTn>
                              </p:par>
                              <p:par>
                                <p:cTn id="36" presetID="22" presetClass="entr" presetSubtype="1"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up)">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516772" y="3843903"/>
            <a:ext cx="7194282" cy="972798"/>
          </a:xfrm>
          <a:prstGeom prst="rect">
            <a:avLst/>
          </a:prstGeom>
          <a:solidFill>
            <a:srgbClr val="3D59FF"/>
          </a:solidFill>
        </p:spPr>
        <p:style>
          <a:lnRef idx="0">
            <a:schemeClr val="accent1"/>
          </a:lnRef>
          <a:fillRef idx="3">
            <a:schemeClr val="accent1"/>
          </a:fillRef>
          <a:effectRef idx="3">
            <a:schemeClr val="accent1"/>
          </a:effectRef>
          <a:fontRef idx="minor">
            <a:schemeClr val="lt1"/>
          </a:fontRef>
        </p:style>
        <p:txBody>
          <a:bodyPr vert="vert270" rtlCol="0" anchor="t"/>
          <a:lstStyle/>
          <a:p>
            <a:pPr algn="ctr"/>
            <a:r>
              <a:rPr lang="en-US" sz="1200" b="1" dirty="0" err="1"/>
              <a:t>Ziel</a:t>
            </a:r>
            <a:endParaRPr lang="en-US" b="1" dirty="0"/>
          </a:p>
        </p:txBody>
      </p:sp>
      <p:sp>
        <p:nvSpPr>
          <p:cNvPr id="29" name="Rectangle 28"/>
          <p:cNvSpPr/>
          <p:nvPr/>
        </p:nvSpPr>
        <p:spPr>
          <a:xfrm>
            <a:off x="516772" y="2648173"/>
            <a:ext cx="7194282" cy="1195730"/>
          </a:xfrm>
          <a:prstGeom prst="rect">
            <a:avLst/>
          </a:prstGeom>
          <a:solidFill>
            <a:srgbClr val="7180D5"/>
          </a:solidFill>
        </p:spPr>
        <p:style>
          <a:lnRef idx="0">
            <a:schemeClr val="accent1"/>
          </a:lnRef>
          <a:fillRef idx="3">
            <a:schemeClr val="accent1"/>
          </a:fillRef>
          <a:effectRef idx="3">
            <a:schemeClr val="accent1"/>
          </a:effectRef>
          <a:fontRef idx="minor">
            <a:schemeClr val="lt1"/>
          </a:fontRef>
        </p:style>
        <p:txBody>
          <a:bodyPr vert="vert270" rtlCol="0" anchor="t"/>
          <a:lstStyle/>
          <a:p>
            <a:pPr algn="ctr"/>
            <a:r>
              <a:rPr lang="en-US" sz="1100" b="1" dirty="0"/>
              <a:t>Implement-</a:t>
            </a:r>
            <a:r>
              <a:rPr lang="en-US" sz="1100" b="1" dirty="0" err="1"/>
              <a:t>ierung</a:t>
            </a:r>
            <a:endParaRPr lang="en-US" sz="1100" b="1" dirty="0"/>
          </a:p>
        </p:txBody>
      </p:sp>
      <p:sp>
        <p:nvSpPr>
          <p:cNvPr id="28" name="Rectangle 27"/>
          <p:cNvSpPr/>
          <p:nvPr/>
        </p:nvSpPr>
        <p:spPr>
          <a:xfrm>
            <a:off x="516772" y="959288"/>
            <a:ext cx="7194282" cy="1688886"/>
          </a:xfrm>
          <a:prstGeom prst="rect">
            <a:avLst/>
          </a:prstGeom>
          <a:solidFill>
            <a:schemeClr val="bg1">
              <a:lumMod val="65000"/>
            </a:schemeClr>
          </a:solidFill>
          <a:ln>
            <a:noFill/>
          </a:ln>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vert="vert270" rtlCol="0" anchor="t"/>
          <a:lstStyle/>
          <a:p>
            <a:pPr algn="ctr"/>
            <a:r>
              <a:rPr lang="en-US" sz="1200" b="1" dirty="0" err="1"/>
              <a:t>Abstraktions</a:t>
            </a:r>
            <a:r>
              <a:rPr lang="en-US" sz="1200" b="1" dirty="0"/>
              <a:t>-</a:t>
            </a:r>
            <a:br>
              <a:rPr lang="en-US" sz="1200" b="1" dirty="0"/>
            </a:br>
            <a:r>
              <a:rPr lang="en-US" sz="1200" b="1" dirty="0" err="1"/>
              <a:t>schicht</a:t>
            </a:r>
            <a:endParaRPr lang="en-US" sz="1200" b="1" dirty="0"/>
          </a:p>
        </p:txBody>
      </p:sp>
      <p:sp>
        <p:nvSpPr>
          <p:cNvPr id="4" name="Rounded Rectangle 3"/>
          <p:cNvSpPr/>
          <p:nvPr/>
        </p:nvSpPr>
        <p:spPr>
          <a:xfrm>
            <a:off x="3269922" y="1040360"/>
            <a:ext cx="2364318" cy="640836"/>
          </a:xfrm>
          <a:prstGeom prst="roundRect">
            <a:avLst/>
          </a:prstGeom>
          <a:solidFill>
            <a:schemeClr val="bg2"/>
          </a:solidFill>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HTTP</a:t>
            </a:r>
          </a:p>
          <a:p>
            <a:pPr algn="ctr"/>
            <a:r>
              <a:rPr lang="en-US" dirty="0" smtClean="0"/>
              <a:t>&lt;Angular Component&gt;</a:t>
            </a:r>
            <a:endParaRPr lang="en-US" dirty="0"/>
          </a:p>
        </p:txBody>
      </p:sp>
      <p:sp>
        <p:nvSpPr>
          <p:cNvPr id="5" name="Rounded Rectangle 4"/>
          <p:cNvSpPr/>
          <p:nvPr/>
        </p:nvSpPr>
        <p:spPr>
          <a:xfrm>
            <a:off x="2148152" y="1975458"/>
            <a:ext cx="1597603" cy="486399"/>
          </a:xfrm>
          <a:prstGeom prst="roundRect">
            <a:avLst/>
          </a:prstGeom>
          <a:solidFill>
            <a:schemeClr val="bg2"/>
          </a:solidFill>
        </p:spPr>
        <p:style>
          <a:lnRef idx="1">
            <a:schemeClr val="dk1"/>
          </a:lnRef>
          <a:fillRef idx="3">
            <a:schemeClr val="dk1"/>
          </a:fillRef>
          <a:effectRef idx="2">
            <a:schemeClr val="dk1"/>
          </a:effectRef>
          <a:fontRef idx="minor">
            <a:schemeClr val="lt1"/>
          </a:fontRef>
        </p:style>
        <p:txBody>
          <a:bodyPr rtlCol="0" anchor="ctr"/>
          <a:lstStyle/>
          <a:p>
            <a:pPr algn="ctr"/>
            <a:r>
              <a:rPr lang="en-US" dirty="0"/>
              <a:t>XMLHttpRequest</a:t>
            </a:r>
            <a:endParaRPr lang="en-US" dirty="0" smtClean="0"/>
          </a:p>
          <a:p>
            <a:pPr algn="ctr"/>
            <a:r>
              <a:rPr lang="en-US" dirty="0" smtClean="0"/>
              <a:t>&lt;NS Module&gt;</a:t>
            </a:r>
            <a:endParaRPr lang="en-US" dirty="0"/>
          </a:p>
        </p:txBody>
      </p:sp>
      <p:sp>
        <p:nvSpPr>
          <p:cNvPr id="6" name="Rounded Rectangle 5"/>
          <p:cNvSpPr/>
          <p:nvPr/>
        </p:nvSpPr>
        <p:spPr>
          <a:xfrm>
            <a:off x="1300374" y="3002327"/>
            <a:ext cx="1168649" cy="486399"/>
          </a:xfrm>
          <a:prstGeom prst="roundRect">
            <a:avLst/>
          </a:prstGeom>
          <a:solidFill>
            <a:schemeClr val="bg2"/>
          </a:solidFill>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Native</a:t>
            </a:r>
          </a:p>
          <a:p>
            <a:pPr algn="ctr"/>
            <a:r>
              <a:rPr lang="en-US" dirty="0" err="1" smtClean="0"/>
              <a:t>iOS</a:t>
            </a:r>
            <a:r>
              <a:rPr lang="en-US" dirty="0" smtClean="0"/>
              <a:t> call</a:t>
            </a:r>
            <a:endParaRPr lang="en-US" dirty="0"/>
          </a:p>
        </p:txBody>
      </p:sp>
      <p:sp>
        <p:nvSpPr>
          <p:cNvPr id="7" name="Rounded Rectangle 6"/>
          <p:cNvSpPr/>
          <p:nvPr/>
        </p:nvSpPr>
        <p:spPr>
          <a:xfrm>
            <a:off x="3637672" y="3002327"/>
            <a:ext cx="1168649" cy="486399"/>
          </a:xfrm>
          <a:prstGeom prst="roundRect">
            <a:avLst/>
          </a:prstGeom>
          <a:solidFill>
            <a:schemeClr val="bg2"/>
          </a:solidFill>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Native Android call</a:t>
            </a:r>
            <a:endParaRPr lang="en-US" dirty="0"/>
          </a:p>
        </p:txBody>
      </p:sp>
      <p:sp>
        <p:nvSpPr>
          <p:cNvPr id="8" name="Rounded Rectangle 7"/>
          <p:cNvSpPr/>
          <p:nvPr/>
        </p:nvSpPr>
        <p:spPr>
          <a:xfrm>
            <a:off x="5425456" y="3002327"/>
            <a:ext cx="1586218" cy="486399"/>
          </a:xfrm>
          <a:prstGeom prst="roundRect">
            <a:avLst/>
          </a:prstGeom>
          <a:solidFill>
            <a:schemeClr val="bg2"/>
          </a:solidFill>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Ajax call</a:t>
            </a:r>
            <a:endParaRPr lang="en-US" dirty="0"/>
          </a:p>
        </p:txBody>
      </p:sp>
      <p:sp>
        <p:nvSpPr>
          <p:cNvPr id="9" name="Rounded Rectangle 8"/>
          <p:cNvSpPr/>
          <p:nvPr/>
        </p:nvSpPr>
        <p:spPr>
          <a:xfrm>
            <a:off x="1300374" y="4066747"/>
            <a:ext cx="1168649" cy="486399"/>
          </a:xfrm>
          <a:prstGeom prst="roundRect">
            <a:avLst/>
          </a:prstGeom>
          <a:solidFill>
            <a:schemeClr val="bg2"/>
          </a:solidFill>
        </p:spPr>
        <p:style>
          <a:lnRef idx="1">
            <a:schemeClr val="dk1"/>
          </a:lnRef>
          <a:fillRef idx="3">
            <a:schemeClr val="dk1"/>
          </a:fillRef>
          <a:effectRef idx="2">
            <a:schemeClr val="dk1"/>
          </a:effectRef>
          <a:fontRef idx="minor">
            <a:schemeClr val="lt1"/>
          </a:fontRef>
        </p:style>
        <p:txBody>
          <a:bodyPr rtlCol="0" anchor="ctr"/>
          <a:lstStyle/>
          <a:p>
            <a:pPr algn="ctr"/>
            <a:r>
              <a:rPr lang="en-US" dirty="0" err="1" smtClean="0"/>
              <a:t>iOS</a:t>
            </a:r>
            <a:r>
              <a:rPr lang="en-US" dirty="0" smtClean="0"/>
              <a:t> App</a:t>
            </a:r>
            <a:endParaRPr lang="en-US" dirty="0"/>
          </a:p>
        </p:txBody>
      </p:sp>
      <p:sp>
        <p:nvSpPr>
          <p:cNvPr id="10" name="Rounded Rectangle 9"/>
          <p:cNvSpPr/>
          <p:nvPr/>
        </p:nvSpPr>
        <p:spPr>
          <a:xfrm>
            <a:off x="3598830" y="4066747"/>
            <a:ext cx="1246334" cy="486399"/>
          </a:xfrm>
          <a:prstGeom prst="roundRect">
            <a:avLst/>
          </a:prstGeom>
          <a:solidFill>
            <a:schemeClr val="bg2"/>
          </a:solidFill>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Android App</a:t>
            </a:r>
            <a:endParaRPr lang="en-US" dirty="0"/>
          </a:p>
        </p:txBody>
      </p:sp>
      <p:sp>
        <p:nvSpPr>
          <p:cNvPr id="11" name="Rounded Rectangle 10"/>
          <p:cNvSpPr/>
          <p:nvPr/>
        </p:nvSpPr>
        <p:spPr>
          <a:xfrm>
            <a:off x="5634240" y="4066747"/>
            <a:ext cx="1168649" cy="486399"/>
          </a:xfrm>
          <a:prstGeom prst="roundRect">
            <a:avLst/>
          </a:prstGeom>
          <a:solidFill>
            <a:schemeClr val="bg2"/>
          </a:solidFill>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Web App</a:t>
            </a:r>
            <a:endParaRPr lang="en-US" dirty="0"/>
          </a:p>
        </p:txBody>
      </p:sp>
      <p:cxnSp>
        <p:nvCxnSpPr>
          <p:cNvPr id="13" name="Straight Arrow Connector 12"/>
          <p:cNvCxnSpPr>
            <a:endCxn id="6" idx="0"/>
          </p:cNvCxnSpPr>
          <p:nvPr/>
        </p:nvCxnSpPr>
        <p:spPr>
          <a:xfrm flipH="1">
            <a:off x="1884699" y="2461857"/>
            <a:ext cx="662009" cy="54047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endCxn id="7" idx="0"/>
          </p:cNvCxnSpPr>
          <p:nvPr/>
        </p:nvCxnSpPr>
        <p:spPr>
          <a:xfrm>
            <a:off x="3438394" y="2461857"/>
            <a:ext cx="783603" cy="54047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6" idx="2"/>
            <a:endCxn id="9" idx="0"/>
          </p:cNvCxnSpPr>
          <p:nvPr/>
        </p:nvCxnSpPr>
        <p:spPr>
          <a:xfrm>
            <a:off x="1884699" y="3488726"/>
            <a:ext cx="0" cy="578021"/>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7" idx="2"/>
            <a:endCxn id="10" idx="0"/>
          </p:cNvCxnSpPr>
          <p:nvPr/>
        </p:nvCxnSpPr>
        <p:spPr>
          <a:xfrm>
            <a:off x="4221997" y="3488726"/>
            <a:ext cx="0" cy="578021"/>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8" idx="2"/>
            <a:endCxn id="11" idx="0"/>
          </p:cNvCxnSpPr>
          <p:nvPr/>
        </p:nvCxnSpPr>
        <p:spPr>
          <a:xfrm>
            <a:off x="6218565" y="3488726"/>
            <a:ext cx="0" cy="578021"/>
          </a:xfrm>
          <a:prstGeom prst="straightConnector1">
            <a:avLst/>
          </a:prstGeom>
          <a:ln>
            <a:solidFill>
              <a:srgbClr val="FFD73F"/>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37" idx="2"/>
            <a:endCxn id="8" idx="0"/>
          </p:cNvCxnSpPr>
          <p:nvPr/>
        </p:nvCxnSpPr>
        <p:spPr>
          <a:xfrm>
            <a:off x="6218565" y="2461857"/>
            <a:ext cx="0" cy="54047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3370843" y="1681196"/>
            <a:ext cx="628232" cy="294262"/>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37" name="Rounded Rectangle 36"/>
          <p:cNvSpPr/>
          <p:nvPr/>
        </p:nvSpPr>
        <p:spPr>
          <a:xfrm>
            <a:off x="5324346" y="1975458"/>
            <a:ext cx="1788437" cy="486399"/>
          </a:xfrm>
          <a:prstGeom prst="roundRect">
            <a:avLst/>
          </a:prstGeom>
          <a:solidFill>
            <a:schemeClr val="bg2"/>
          </a:solidFill>
        </p:spPr>
        <p:style>
          <a:lnRef idx="1">
            <a:schemeClr val="dk1"/>
          </a:lnRef>
          <a:fillRef idx="3">
            <a:schemeClr val="dk1"/>
          </a:fillRef>
          <a:effectRef idx="2">
            <a:schemeClr val="dk1"/>
          </a:effectRef>
          <a:fontRef idx="minor">
            <a:schemeClr val="lt1"/>
          </a:fontRef>
        </p:style>
        <p:txBody>
          <a:bodyPr rtlCol="0" anchor="ctr"/>
          <a:lstStyle/>
          <a:p>
            <a:pPr algn="ctr"/>
            <a:r>
              <a:rPr lang="en-US" dirty="0"/>
              <a:t>XMLHttpRequest</a:t>
            </a:r>
            <a:endParaRPr lang="en-US" dirty="0" smtClean="0"/>
          </a:p>
          <a:p>
            <a:pPr algn="ctr"/>
            <a:r>
              <a:rPr lang="en-US" dirty="0" smtClean="0"/>
              <a:t>&lt;Browser&gt;</a:t>
            </a:r>
            <a:endParaRPr lang="en-US" dirty="0"/>
          </a:p>
        </p:txBody>
      </p:sp>
      <p:cxnSp>
        <p:nvCxnSpPr>
          <p:cNvPr id="38" name="Straight Arrow Connector 37"/>
          <p:cNvCxnSpPr/>
          <p:nvPr/>
        </p:nvCxnSpPr>
        <p:spPr>
          <a:xfrm>
            <a:off x="4806321" y="1681196"/>
            <a:ext cx="935594" cy="294262"/>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4" name="Title 1"/>
          <p:cNvSpPr>
            <a:spLocks noGrp="1"/>
          </p:cNvSpPr>
          <p:nvPr>
            <p:ph type="title"/>
          </p:nvPr>
        </p:nvSpPr>
        <p:spPr>
          <a:xfrm>
            <a:off x="328614" y="321913"/>
            <a:ext cx="8503920" cy="411480"/>
          </a:xfrm>
        </p:spPr>
        <p:txBody>
          <a:bodyPr/>
          <a:lstStyle/>
          <a:p>
            <a:r>
              <a:rPr lang="en-US" sz="2800" dirty="0" err="1" smtClean="0">
                <a:latin typeface="Avenir Roman"/>
                <a:cs typeface="Avenir Roman"/>
              </a:rPr>
              <a:t>Abstraktionsschicht</a:t>
            </a:r>
            <a:endParaRPr lang="en-US" sz="2800" dirty="0">
              <a:latin typeface="Avenir Roman"/>
              <a:cs typeface="Avenir Roman"/>
            </a:endParaRPr>
          </a:p>
        </p:txBody>
      </p:sp>
      <p:pic>
        <p:nvPicPr>
          <p:cNvPr id="26"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1860" y="863600"/>
            <a:ext cx="619140" cy="6191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972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strVal val="#ppt_w*0.70"/>
                                          </p:val>
                                        </p:tav>
                                        <p:tav tm="100000">
                                          <p:val>
                                            <p:strVal val="#ppt_w"/>
                                          </p:val>
                                        </p:tav>
                                      </p:tavLst>
                                    </p:anim>
                                    <p:anim calcmode="lin" valueType="num">
                                      <p:cBhvr>
                                        <p:cTn id="11" dur="1000" fill="hold"/>
                                        <p:tgtEl>
                                          <p:spTgt spid="4"/>
                                        </p:tgtEl>
                                        <p:attrNameLst>
                                          <p:attrName>ppt_h</p:attrName>
                                        </p:attrNameLst>
                                      </p:cBhvr>
                                      <p:tavLst>
                                        <p:tav tm="0">
                                          <p:val>
                                            <p:strVal val="#ppt_h"/>
                                          </p:val>
                                        </p:tav>
                                        <p:tav tm="100000">
                                          <p:val>
                                            <p:strVal val="#ppt_h"/>
                                          </p:val>
                                        </p:tav>
                                      </p:tavLst>
                                    </p:anim>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up)">
                                      <p:cBhvr>
                                        <p:cTn id="17" dur="500"/>
                                        <p:tgtEl>
                                          <p:spTgt spid="38"/>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 calcmode="lin" valueType="num">
                                      <p:cBhvr>
                                        <p:cTn id="20" dur="1000" fill="hold"/>
                                        <p:tgtEl>
                                          <p:spTgt spid="37"/>
                                        </p:tgtEl>
                                        <p:attrNameLst>
                                          <p:attrName>ppt_w</p:attrName>
                                        </p:attrNameLst>
                                      </p:cBhvr>
                                      <p:tavLst>
                                        <p:tav tm="0">
                                          <p:val>
                                            <p:strVal val="#ppt_w*0.70"/>
                                          </p:val>
                                        </p:tav>
                                        <p:tav tm="100000">
                                          <p:val>
                                            <p:strVal val="#ppt_w"/>
                                          </p:val>
                                        </p:tav>
                                      </p:tavLst>
                                    </p:anim>
                                    <p:anim calcmode="lin" valueType="num">
                                      <p:cBhvr>
                                        <p:cTn id="21" dur="1000" fill="hold"/>
                                        <p:tgtEl>
                                          <p:spTgt spid="37"/>
                                        </p:tgtEl>
                                        <p:attrNameLst>
                                          <p:attrName>ppt_h</p:attrName>
                                        </p:attrNameLst>
                                      </p:cBhvr>
                                      <p:tavLst>
                                        <p:tav tm="0">
                                          <p:val>
                                            <p:strVal val="#ppt_h"/>
                                          </p:val>
                                        </p:tav>
                                        <p:tav tm="100000">
                                          <p:val>
                                            <p:strVal val="#ppt_h"/>
                                          </p:val>
                                        </p:tav>
                                      </p:tavLst>
                                    </p:anim>
                                    <p:animEffect transition="in" filter="fade">
                                      <p:cBhvr>
                                        <p:cTn id="22" dur="10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500"/>
                                        <p:tgtEl>
                                          <p:spTgt spid="23"/>
                                        </p:tgtEl>
                                      </p:cBhvr>
                                    </p:animEffect>
                                  </p:childTnLst>
                                </p:cTn>
                              </p:par>
                              <p:par>
                                <p:cTn id="28" presetID="55"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strVal val="#ppt_w*0.70"/>
                                          </p:val>
                                        </p:tav>
                                        <p:tav tm="100000">
                                          <p:val>
                                            <p:strVal val="#ppt_w"/>
                                          </p:val>
                                        </p:tav>
                                      </p:tavLst>
                                    </p:anim>
                                    <p:anim calcmode="lin" valueType="num">
                                      <p:cBhvr>
                                        <p:cTn id="31" dur="500" fill="hold"/>
                                        <p:tgtEl>
                                          <p:spTgt spid="8"/>
                                        </p:tgtEl>
                                        <p:attrNameLst>
                                          <p:attrName>ppt_h</p:attrName>
                                        </p:attrNameLst>
                                      </p:cBhvr>
                                      <p:tavLst>
                                        <p:tav tm="0">
                                          <p:val>
                                            <p:strVal val="#ppt_h"/>
                                          </p:val>
                                        </p:tav>
                                        <p:tav tm="100000">
                                          <p:val>
                                            <p:strVal val="#ppt_h"/>
                                          </p:val>
                                        </p:tav>
                                      </p:tavLst>
                                    </p:anim>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up)">
                                      <p:cBhvr>
                                        <p:cTn id="37" dur="500"/>
                                        <p:tgtEl>
                                          <p:spTgt spid="21"/>
                                        </p:tgtEl>
                                      </p:cBhvr>
                                    </p:animEffect>
                                  </p:childTnLst>
                                </p:cTn>
                              </p:par>
                              <p:par>
                                <p:cTn id="38" presetID="55"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strVal val="#ppt_w*0.70"/>
                                          </p:val>
                                        </p:tav>
                                        <p:tav tm="100000">
                                          <p:val>
                                            <p:strVal val="#ppt_w"/>
                                          </p:val>
                                        </p:tav>
                                      </p:tavLst>
                                    </p:anim>
                                    <p:anim calcmode="lin" valueType="num">
                                      <p:cBhvr>
                                        <p:cTn id="41" dur="500" fill="hold"/>
                                        <p:tgtEl>
                                          <p:spTgt spid="11"/>
                                        </p:tgtEl>
                                        <p:attrNameLst>
                                          <p:attrName>ppt_h</p:attrName>
                                        </p:attrNameLst>
                                      </p:cBhvr>
                                      <p:tavLst>
                                        <p:tav tm="0">
                                          <p:val>
                                            <p:strVal val="#ppt_h"/>
                                          </p:val>
                                        </p:tav>
                                        <p:tav tm="100000">
                                          <p:val>
                                            <p:strVal val="#ppt_h"/>
                                          </p:val>
                                        </p:tav>
                                      </p:tavLst>
                                    </p:anim>
                                    <p:animEffect transition="in" filter="fade">
                                      <p:cBhvr>
                                        <p:cTn id="42" dur="500"/>
                                        <p:tgtEl>
                                          <p:spTgt spid="11"/>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1" grpId="0" animBg="1"/>
      <p:bldP spid="3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9150" y="379686"/>
            <a:ext cx="5315490" cy="411480"/>
          </a:xfrm>
        </p:spPr>
        <p:txBody>
          <a:bodyPr/>
          <a:lstStyle/>
          <a:p>
            <a:r>
              <a:rPr lang="en-US" sz="3200" dirty="0" smtClean="0">
                <a:latin typeface="Avenir Roman"/>
                <a:cs typeface="Avenir Roman"/>
              </a:rPr>
              <a:t>Angular Template-Syntax</a:t>
            </a:r>
            <a:endParaRPr lang="en-US" sz="3200" dirty="0">
              <a:latin typeface="Avenir Roman"/>
              <a:cs typeface="Avenir Roman"/>
            </a:endParaRPr>
          </a:p>
        </p:txBody>
      </p:sp>
      <p:graphicFrame>
        <p:nvGraphicFramePr>
          <p:cNvPr id="4" name="Table 3"/>
          <p:cNvGraphicFramePr>
            <a:graphicFrameLocks noGrp="1"/>
          </p:cNvGraphicFramePr>
          <p:nvPr>
            <p:extLst>
              <p:ext uri="{D42A27DB-BD31-4B8C-83A1-F6EECF244321}">
                <p14:modId xmlns:p14="http://schemas.microsoft.com/office/powerpoint/2010/main" val="1470014263"/>
              </p:ext>
            </p:extLst>
          </p:nvPr>
        </p:nvGraphicFramePr>
        <p:xfrm>
          <a:off x="420309" y="969145"/>
          <a:ext cx="8277874" cy="3622638"/>
        </p:xfrm>
        <a:graphic>
          <a:graphicData uri="http://schemas.openxmlformats.org/drawingml/2006/table">
            <a:tbl>
              <a:tblPr firstRow="1" bandRow="1">
                <a:tableStyleId>{2D5ABB26-0587-4C30-8999-92F81FD0307C}</a:tableStyleId>
              </a:tblPr>
              <a:tblGrid>
                <a:gridCol w="2841051"/>
                <a:gridCol w="5436823"/>
              </a:tblGrid>
              <a:tr h="466613">
                <a:tc>
                  <a:txBody>
                    <a:bodyPr/>
                    <a:lstStyle/>
                    <a:p>
                      <a:endParaRPr lang="en-US" sz="2400" b="1" dirty="0"/>
                    </a:p>
                  </a:txBody>
                  <a:tcPr/>
                </a:tc>
                <a:tc>
                  <a:txBody>
                    <a:bodyPr/>
                    <a:lstStyle/>
                    <a:p>
                      <a:endParaRPr lang="en-US" sz="2400" b="1" dirty="0"/>
                    </a:p>
                  </a:txBody>
                  <a:tcPr/>
                </a:tc>
              </a:tr>
              <a:tr h="466613">
                <a:tc>
                  <a:txBody>
                    <a:bodyPr/>
                    <a:lstStyle/>
                    <a:p>
                      <a:r>
                        <a:rPr lang="en-US" sz="2400" b="1" dirty="0" smtClean="0">
                          <a:latin typeface="Avenir Roman"/>
                          <a:cs typeface="Avenir Roman"/>
                        </a:rPr>
                        <a:t>Property-Binding</a:t>
                      </a:r>
                      <a:r>
                        <a:rPr lang="en-US" sz="2400" b="1" dirty="0" smtClean="0">
                          <a:latin typeface="Avenir Roman"/>
                          <a:cs typeface="Avenir Roman"/>
                        </a:rPr>
                        <a:t>:</a:t>
                      </a:r>
                      <a:endParaRPr lang="en-US" sz="2400" b="1" dirty="0">
                        <a:latin typeface="Avenir Roman"/>
                        <a:cs typeface="Avenir Roman"/>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i="1" dirty="0" smtClean="0">
                          <a:latin typeface="Avenir Roman"/>
                          <a:cs typeface="Avenir Roman"/>
                        </a:rPr>
                        <a:t>[property]</a:t>
                      </a:r>
                      <a:endParaRPr lang="en-US" sz="2400" b="0" i="1" dirty="0">
                        <a:solidFill>
                          <a:schemeClr val="bg2">
                            <a:lumMod val="75000"/>
                          </a:schemeClr>
                        </a:solidFill>
                        <a:latin typeface="Avenir Roman"/>
                        <a:cs typeface="Avenir Roman"/>
                      </a:endParaRPr>
                    </a:p>
                  </a:txBody>
                  <a:tcPr/>
                </a:tc>
              </a:tr>
              <a:tr h="466613">
                <a:tc>
                  <a:txBody>
                    <a:bodyPr/>
                    <a:lstStyle/>
                    <a:p>
                      <a:pPr indent="0">
                        <a:buNone/>
                      </a:pPr>
                      <a:r>
                        <a:rPr lang="en-US" sz="2400" b="1" dirty="0" smtClean="0">
                          <a:latin typeface="Avenir Roman"/>
                          <a:cs typeface="Avenir Roman"/>
                        </a:rPr>
                        <a:t>Event-Binding</a:t>
                      </a:r>
                      <a:r>
                        <a:rPr lang="en-US" sz="2400" b="1" dirty="0" smtClean="0">
                          <a:latin typeface="Avenir Roman"/>
                          <a:cs typeface="Avenir Roman"/>
                        </a:rPr>
                        <a: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i="1" dirty="0" smtClean="0">
                          <a:solidFill>
                            <a:schemeClr val="bg2">
                              <a:lumMod val="75000"/>
                            </a:schemeClr>
                          </a:solidFill>
                          <a:latin typeface="Avenir Roman"/>
                          <a:cs typeface="Avenir Roman"/>
                        </a:rPr>
                        <a:t>(event)</a:t>
                      </a:r>
                    </a:p>
                  </a:txBody>
                  <a:tcPr/>
                </a:tc>
              </a:tr>
              <a:tr h="466613">
                <a:tc>
                  <a:txBody>
                    <a:bodyPr/>
                    <a:lstStyle/>
                    <a:p>
                      <a:r>
                        <a:rPr lang="en-US" sz="2400" b="1" dirty="0" smtClean="0">
                          <a:latin typeface="Avenir Roman"/>
                          <a:cs typeface="Avenir Roman"/>
                        </a:rPr>
                        <a:t>Element-</a:t>
                      </a:r>
                      <a:r>
                        <a:rPr lang="en-US" sz="2400" b="1" dirty="0" err="1" smtClean="0">
                          <a:latin typeface="Avenir Roman"/>
                          <a:cs typeface="Avenir Roman"/>
                        </a:rPr>
                        <a:t>Referenzen</a:t>
                      </a:r>
                      <a:r>
                        <a:rPr lang="en-US" sz="2400" b="1" dirty="0" smtClean="0">
                          <a:latin typeface="Avenir Roman"/>
                          <a:cs typeface="Avenir Roman"/>
                        </a:rPr>
                        <a:t>: </a:t>
                      </a:r>
                      <a:endParaRPr lang="en-US" sz="2400" b="1" dirty="0">
                        <a:latin typeface="Avenir Roman"/>
                        <a:cs typeface="Avenir Roman"/>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i="1" dirty="0" smtClean="0">
                          <a:solidFill>
                            <a:schemeClr val="bg2">
                              <a:lumMod val="75000"/>
                            </a:schemeClr>
                          </a:solidFill>
                          <a:latin typeface="Avenir Roman"/>
                          <a:cs typeface="Avenir Roman"/>
                        </a:rPr>
                        <a:t>#</a:t>
                      </a:r>
                      <a:r>
                        <a:rPr lang="en-US" sz="2400" b="0" i="1" dirty="0" err="1" smtClean="0">
                          <a:solidFill>
                            <a:schemeClr val="bg2">
                              <a:lumMod val="75000"/>
                            </a:schemeClr>
                          </a:solidFill>
                          <a:latin typeface="Avenir Roman"/>
                          <a:cs typeface="Avenir Roman"/>
                        </a:rPr>
                        <a:t>idhandler</a:t>
                      </a:r>
                      <a:endParaRPr lang="en-US" sz="2400" b="0" i="1" dirty="0" smtClean="0">
                        <a:solidFill>
                          <a:schemeClr val="bg2">
                            <a:lumMod val="75000"/>
                          </a:schemeClr>
                        </a:solidFill>
                        <a:latin typeface="Avenir Roman"/>
                        <a:cs typeface="Avenir Roman"/>
                      </a:endParaRPr>
                    </a:p>
                  </a:txBody>
                  <a:tcPr/>
                </a:tc>
              </a:tr>
              <a:tr h="466613">
                <a:tc>
                  <a:txBody>
                    <a:bodyPr/>
                    <a:lstStyle/>
                    <a:p>
                      <a:r>
                        <a:rPr lang="en-US" sz="2400" b="1" dirty="0" err="1" smtClean="0">
                          <a:latin typeface="Avenir Roman"/>
                          <a:cs typeface="Avenir Roman"/>
                        </a:rPr>
                        <a:t>Bedingungen</a:t>
                      </a:r>
                      <a:r>
                        <a:rPr lang="en-US" sz="2400" b="1" dirty="0" smtClean="0">
                          <a:latin typeface="Avenir Roman"/>
                          <a:cs typeface="Avenir Roman"/>
                        </a:rPr>
                        <a:t>:</a:t>
                      </a:r>
                      <a:endParaRPr lang="en-US" sz="2400" b="1" dirty="0">
                        <a:latin typeface="Avenir Roman"/>
                        <a:cs typeface="Avenir Roman"/>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i="1" dirty="0" smtClean="0">
                          <a:solidFill>
                            <a:schemeClr val="bg2">
                              <a:lumMod val="75000"/>
                            </a:schemeClr>
                          </a:solidFill>
                          <a:latin typeface="Avenir Roman"/>
                          <a:cs typeface="Avenir Roman"/>
                        </a:rPr>
                        <a:t>*</a:t>
                      </a:r>
                      <a:r>
                        <a:rPr lang="en-US" sz="2400" b="0" i="1" dirty="0" err="1" smtClean="0">
                          <a:solidFill>
                            <a:schemeClr val="bg2">
                              <a:lumMod val="75000"/>
                            </a:schemeClr>
                          </a:solidFill>
                          <a:latin typeface="Avenir Roman"/>
                          <a:cs typeface="Avenir Roman"/>
                        </a:rPr>
                        <a:t>ngIf</a:t>
                      </a:r>
                      <a:r>
                        <a:rPr lang="en-US" sz="2400" b="0" i="1" dirty="0" smtClean="0">
                          <a:solidFill>
                            <a:schemeClr val="bg2">
                              <a:lumMod val="75000"/>
                            </a:schemeClr>
                          </a:solidFill>
                          <a:latin typeface="Avenir Roman"/>
                          <a:cs typeface="Avenir Roman"/>
                        </a:rPr>
                        <a:t>="expression"</a:t>
                      </a:r>
                    </a:p>
                  </a:txBody>
                  <a:tcPr/>
                </a:tc>
              </a:tr>
              <a:tr h="466613">
                <a:tc>
                  <a:txBody>
                    <a:bodyPr/>
                    <a:lstStyle/>
                    <a:p>
                      <a:r>
                        <a:rPr lang="en-US" sz="2400" b="1" dirty="0" err="1" smtClean="0">
                          <a:latin typeface="Avenir Roman"/>
                          <a:cs typeface="Avenir Roman"/>
                        </a:rPr>
                        <a:t>Schleifen</a:t>
                      </a:r>
                      <a:r>
                        <a:rPr lang="en-US" sz="2400" b="1" dirty="0" smtClean="0">
                          <a:latin typeface="Avenir Roman"/>
                          <a:cs typeface="Avenir Roman"/>
                        </a:rPr>
                        <a:t>:</a:t>
                      </a:r>
                      <a:endParaRPr lang="en-US" sz="2400" b="1" dirty="0">
                        <a:latin typeface="Avenir Roman"/>
                        <a:cs typeface="Avenir Roman"/>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i="1" dirty="0" smtClean="0">
                          <a:solidFill>
                            <a:schemeClr val="bg2">
                              <a:lumMod val="75000"/>
                            </a:schemeClr>
                          </a:solidFill>
                          <a:latin typeface="Avenir Roman"/>
                          <a:cs typeface="Avenir Roman"/>
                        </a:rPr>
                        <a:t>*</a:t>
                      </a:r>
                      <a:r>
                        <a:rPr lang="en-US" sz="2400" b="0" i="1" dirty="0" err="1" smtClean="0">
                          <a:solidFill>
                            <a:schemeClr val="bg2">
                              <a:lumMod val="75000"/>
                            </a:schemeClr>
                          </a:solidFill>
                          <a:latin typeface="Avenir Roman"/>
                          <a:cs typeface="Avenir Roman"/>
                        </a:rPr>
                        <a:t>ngFor</a:t>
                      </a:r>
                      <a:r>
                        <a:rPr lang="en-US" sz="2400" b="0" i="1" dirty="0" smtClean="0">
                          <a:solidFill>
                            <a:schemeClr val="bg2">
                              <a:lumMod val="75000"/>
                            </a:schemeClr>
                          </a:solidFill>
                          <a:latin typeface="Avenir Roman"/>
                          <a:cs typeface="Avenir Roman"/>
                        </a:rPr>
                        <a:t>="expression"</a:t>
                      </a:r>
                    </a:p>
                  </a:txBody>
                  <a:tcPr/>
                </a:tc>
              </a:tr>
              <a:tr h="466613">
                <a:tc>
                  <a:txBody>
                    <a:bodyPr/>
                    <a:lstStyle/>
                    <a:p>
                      <a:r>
                        <a:rPr lang="en-US" sz="2400" b="1" dirty="0" smtClean="0">
                          <a:latin typeface="Avenir Roman"/>
                          <a:cs typeface="Avenir Roman"/>
                        </a:rPr>
                        <a:t>Styling:</a:t>
                      </a:r>
                      <a:endParaRPr lang="en-US" sz="2400" b="1" dirty="0">
                        <a:latin typeface="Avenir Roman"/>
                        <a:cs typeface="Avenir Roman"/>
                      </a:endParaRPr>
                    </a:p>
                  </a:txBody>
                  <a:tcPr/>
                </a:tc>
                <a:tc>
                  <a:txBody>
                    <a:bodyPr/>
                    <a:lstStyle/>
                    <a:p>
                      <a:r>
                        <a:rPr lang="en-US" sz="2400" b="0" i="1" dirty="0" smtClean="0">
                          <a:solidFill>
                            <a:schemeClr val="bg2">
                              <a:lumMod val="75000"/>
                            </a:schemeClr>
                          </a:solidFill>
                          <a:latin typeface="Avenir Roman"/>
                          <a:cs typeface="Avenir Roman"/>
                        </a:rPr>
                        <a:t>[</a:t>
                      </a:r>
                      <a:r>
                        <a:rPr lang="en-US" sz="2400" b="0" i="1" dirty="0" err="1" smtClean="0">
                          <a:solidFill>
                            <a:schemeClr val="bg2">
                              <a:lumMod val="75000"/>
                            </a:schemeClr>
                          </a:solidFill>
                          <a:latin typeface="Avenir Roman"/>
                          <a:cs typeface="Avenir Roman"/>
                        </a:rPr>
                        <a:t>class.nameOfClass</a:t>
                      </a:r>
                      <a:r>
                        <a:rPr lang="en-US" sz="2400" b="0" i="1" dirty="0" smtClean="0">
                          <a:solidFill>
                            <a:schemeClr val="bg2">
                              <a:lumMod val="75000"/>
                            </a:schemeClr>
                          </a:solidFill>
                          <a:latin typeface="Avenir Roman"/>
                          <a:cs typeface="Avenir Roman"/>
                        </a:rPr>
                        <a:t>]="</a:t>
                      </a:r>
                      <a:r>
                        <a:rPr lang="en-US" sz="2400" b="0" i="1" dirty="0" smtClean="0">
                          <a:solidFill>
                            <a:schemeClr val="bg2">
                              <a:lumMod val="75000"/>
                            </a:schemeClr>
                          </a:solidFill>
                          <a:latin typeface="Avenir Roman"/>
                          <a:cs typeface="Avenir Roman"/>
                        </a:rPr>
                        <a:t>expression" </a:t>
                      </a:r>
                      <a:endParaRPr lang="en-US" sz="2400" b="0" i="1" dirty="0">
                        <a:solidFill>
                          <a:schemeClr val="bg2">
                            <a:lumMod val="75000"/>
                          </a:schemeClr>
                        </a:solidFill>
                        <a:latin typeface="Avenir Roman"/>
                        <a:cs typeface="Avenir Roman"/>
                      </a:endParaRPr>
                    </a:p>
                  </a:txBody>
                  <a:tcPr/>
                </a:tc>
              </a:tr>
            </a:tbl>
          </a:graphicData>
        </a:graphic>
      </p:graphicFrame>
      <p:pic>
        <p:nvPicPr>
          <p:cNvPr id="5"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614" y="79010"/>
            <a:ext cx="898936" cy="992512"/>
          </a:xfrm>
          <a:prstGeom prst="rect">
            <a:avLst/>
          </a:prstGeom>
        </p:spPr>
      </p:pic>
    </p:spTree>
    <p:extLst>
      <p:ext uri="{BB962C8B-B14F-4D97-AF65-F5344CB8AC3E}">
        <p14:creationId xmlns:p14="http://schemas.microsoft.com/office/powerpoint/2010/main" val="74999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Roman"/>
                <a:cs typeface="Avenir Roman"/>
              </a:rPr>
              <a:t>CSS*</a:t>
            </a:r>
            <a:endParaRPr lang="en-US" dirty="0">
              <a:latin typeface="Avenir Roman"/>
              <a:cs typeface="Avenir Roman"/>
            </a:endParaRPr>
          </a:p>
        </p:txBody>
      </p:sp>
      <p:pic>
        <p:nvPicPr>
          <p:cNvPr id="4" name="Picture 3" descr="Screen Shot 2015-02-18 at 3.57.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90" y="1073468"/>
            <a:ext cx="3086100" cy="2409825"/>
          </a:xfrm>
          <a:prstGeom prst="rect">
            <a:avLst/>
          </a:prstGeom>
        </p:spPr>
      </p:pic>
    </p:spTree>
    <p:extLst>
      <p:ext uri="{BB962C8B-B14F-4D97-AF65-F5344CB8AC3E}">
        <p14:creationId xmlns:p14="http://schemas.microsoft.com/office/powerpoint/2010/main" val="7786969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3-09 at 11.27.3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676" y="830581"/>
            <a:ext cx="5795485" cy="4312919"/>
          </a:xfrm>
          <a:prstGeom prst="rect">
            <a:avLst/>
          </a:prstGeom>
        </p:spPr>
      </p:pic>
      <p:sp>
        <p:nvSpPr>
          <p:cNvPr id="3" name="Text Placeholder 2"/>
          <p:cNvSpPr>
            <a:spLocks noGrp="1"/>
          </p:cNvSpPr>
          <p:nvPr>
            <p:ph type="body" sz="quarter" idx="4294967295"/>
          </p:nvPr>
        </p:nvSpPr>
        <p:spPr>
          <a:xfrm>
            <a:off x="990600" y="85249"/>
            <a:ext cx="7489575" cy="463391"/>
          </a:xfrm>
          <a:prstGeom prst="rect">
            <a:avLst/>
          </a:prstGeom>
        </p:spPr>
        <p:txBody>
          <a:bodyPr lIns="68580" tIns="34290" rIns="68580" bIns="34290"/>
          <a:lstStyle/>
          <a:p>
            <a:pPr indent="0">
              <a:buNone/>
            </a:pPr>
            <a:r>
              <a:rPr lang="en-US" sz="2000" dirty="0">
                <a:latin typeface="Avenir Roman"/>
                <a:cs typeface="Avenir Roman"/>
                <a:hlinkClick r:id="rId3"/>
              </a:rPr>
              <a:t>http://docs.nativescript.org/styling#supported-</a:t>
            </a:r>
            <a:r>
              <a:rPr lang="en-US" sz="2000" dirty="0" smtClean="0">
                <a:latin typeface="Avenir Roman"/>
                <a:cs typeface="Avenir Roman"/>
                <a:hlinkClick r:id="rId3"/>
              </a:rPr>
              <a:t>properties</a:t>
            </a:r>
            <a:r>
              <a:rPr lang="en-US" sz="2000" dirty="0" smtClean="0">
                <a:latin typeface="Avenir Roman"/>
                <a:cs typeface="Avenir Roman"/>
              </a:rPr>
              <a:t> </a:t>
            </a:r>
            <a:endParaRPr lang="en-US" sz="2000" dirty="0">
              <a:latin typeface="Avenir Roman"/>
              <a:cs typeface="Avenir Roman"/>
            </a:endParaRPr>
          </a:p>
        </p:txBody>
      </p:sp>
      <p:sp>
        <p:nvSpPr>
          <p:cNvPr id="5" name="Title 1"/>
          <p:cNvSpPr>
            <a:spLocks noGrp="1"/>
          </p:cNvSpPr>
          <p:nvPr>
            <p:ph type="title"/>
          </p:nvPr>
        </p:nvSpPr>
        <p:spPr>
          <a:xfrm>
            <a:off x="970280" y="817881"/>
            <a:ext cx="8503920" cy="411480"/>
          </a:xfrm>
        </p:spPr>
        <p:txBody>
          <a:bodyPr/>
          <a:lstStyle/>
          <a:p>
            <a:r>
              <a:rPr lang="en-US" dirty="0" smtClean="0">
                <a:latin typeface="Avenir Roman"/>
                <a:cs typeface="Avenir Roman"/>
              </a:rPr>
              <a:t>*</a:t>
            </a:r>
            <a:endParaRPr lang="en-US" dirty="0">
              <a:latin typeface="Avenir Roman"/>
              <a:cs typeface="Avenir Roman"/>
            </a:endParaRPr>
          </a:p>
        </p:txBody>
      </p:sp>
    </p:spTree>
    <p:extLst>
      <p:ext uri="{BB962C8B-B14F-4D97-AF65-F5344CB8AC3E}">
        <p14:creationId xmlns:p14="http://schemas.microsoft.com/office/powerpoint/2010/main" val="16779564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9" name="Shape 49"/>
          <p:cNvSpPr txBox="1">
            <a:spLocks noGrp="1"/>
          </p:cNvSpPr>
          <p:nvPr>
            <p:ph type="body" idx="1"/>
          </p:nvPr>
        </p:nvSpPr>
        <p:spPr>
          <a:xfrm>
            <a:off x="370925" y="3790950"/>
            <a:ext cx="2438399" cy="634800"/>
          </a:xfrm>
          <a:prstGeom prst="rect">
            <a:avLst/>
          </a:prstGeom>
        </p:spPr>
        <p:txBody>
          <a:bodyPr lIns="68575" tIns="68575" rIns="68575" bIns="68575" anchor="t" anchorCtr="0">
            <a:noAutofit/>
          </a:bodyPr>
          <a:lstStyle/>
          <a:p>
            <a:pPr marL="0" indent="0" algn="ctr">
              <a:spcBef>
                <a:spcPts val="0"/>
              </a:spcBef>
              <a:buNone/>
            </a:pPr>
            <a:r>
              <a:rPr lang="en" sz="2000" dirty="0">
                <a:latin typeface="Avenir Roman"/>
                <a:cs typeface="Avenir Roman"/>
              </a:rPr>
              <a:t>Tobias Bosch</a:t>
            </a:r>
          </a:p>
        </p:txBody>
      </p:sp>
      <p:pic>
        <p:nvPicPr>
          <p:cNvPr id="50" name="Shape 50"/>
          <p:cNvPicPr preferRelativeResize="0"/>
          <p:nvPr/>
        </p:nvPicPr>
        <p:blipFill>
          <a:blip r:embed="rId3">
            <a:alphaModFix/>
          </a:blip>
          <a:stretch>
            <a:fillRect/>
          </a:stretch>
        </p:blipFill>
        <p:spPr>
          <a:xfrm>
            <a:off x="3466075" y="1686560"/>
            <a:ext cx="1972310" cy="1972310"/>
          </a:xfrm>
          <a:prstGeom prst="rect">
            <a:avLst/>
          </a:prstGeom>
          <a:noFill/>
          <a:ln>
            <a:noFill/>
          </a:ln>
        </p:spPr>
      </p:pic>
      <p:pic>
        <p:nvPicPr>
          <p:cNvPr id="51" name="Shape 51"/>
          <p:cNvPicPr preferRelativeResize="0"/>
          <p:nvPr/>
        </p:nvPicPr>
        <p:blipFill>
          <a:blip r:embed="rId4">
            <a:alphaModFix/>
          </a:blip>
          <a:stretch>
            <a:fillRect/>
          </a:stretch>
        </p:blipFill>
        <p:spPr>
          <a:xfrm>
            <a:off x="371000" y="1350176"/>
            <a:ext cx="2438399" cy="2438399"/>
          </a:xfrm>
          <a:prstGeom prst="rect">
            <a:avLst/>
          </a:prstGeom>
          <a:noFill/>
          <a:ln>
            <a:noFill/>
          </a:ln>
        </p:spPr>
      </p:pic>
      <p:pic>
        <p:nvPicPr>
          <p:cNvPr id="52" name="Shape 52"/>
          <p:cNvPicPr preferRelativeResize="0"/>
          <p:nvPr/>
        </p:nvPicPr>
        <p:blipFill>
          <a:blip r:embed="rId5">
            <a:alphaModFix/>
          </a:blip>
          <a:stretch>
            <a:fillRect/>
          </a:stretch>
        </p:blipFill>
        <p:spPr>
          <a:xfrm>
            <a:off x="6175225" y="1350175"/>
            <a:ext cx="2438399" cy="2438399"/>
          </a:xfrm>
          <a:prstGeom prst="rect">
            <a:avLst/>
          </a:prstGeom>
          <a:noFill/>
          <a:ln>
            <a:noFill/>
          </a:ln>
        </p:spPr>
      </p:pic>
      <p:sp>
        <p:nvSpPr>
          <p:cNvPr id="53" name="Shape 53"/>
          <p:cNvSpPr txBox="1">
            <a:spLocks noGrp="1"/>
          </p:cNvSpPr>
          <p:nvPr>
            <p:ph type="body" idx="2"/>
          </p:nvPr>
        </p:nvSpPr>
        <p:spPr>
          <a:xfrm>
            <a:off x="6175225" y="3790950"/>
            <a:ext cx="2438399" cy="634800"/>
          </a:xfrm>
          <a:prstGeom prst="rect">
            <a:avLst/>
          </a:prstGeom>
        </p:spPr>
        <p:txBody>
          <a:bodyPr lIns="68575" tIns="68575" rIns="68575" bIns="68575" anchor="t" anchorCtr="0">
            <a:noAutofit/>
          </a:bodyPr>
          <a:lstStyle/>
          <a:p>
            <a:pPr marL="0" lvl="0" indent="0" algn="ctr" rtl="0">
              <a:spcBef>
                <a:spcPts val="0"/>
              </a:spcBef>
              <a:buNone/>
            </a:pPr>
            <a:r>
              <a:rPr lang="en" sz="2000" dirty="0">
                <a:latin typeface="Avenir Roman"/>
                <a:cs typeface="Avenir Roman"/>
              </a:rPr>
              <a:t>Hristo Deshev</a:t>
            </a:r>
          </a:p>
        </p:txBody>
      </p:sp>
      <p:pic>
        <p:nvPicPr>
          <p:cNvPr id="7" name="Picture 3"/>
          <p:cNvPicPr>
            <a:picLocks noChangeAspect="1"/>
          </p:cNvPicPr>
          <p:nvPr/>
        </p:nvPicPr>
        <p:blipFill rotWithShape="1">
          <a:blip r:embed="rId6"/>
          <a:srcRect r="65991"/>
          <a:stretch/>
        </p:blipFill>
        <p:spPr>
          <a:xfrm>
            <a:off x="6961499" y="422657"/>
            <a:ext cx="865849" cy="852474"/>
          </a:xfrm>
          <a:prstGeom prst="rect">
            <a:avLst/>
          </a:prstGeom>
        </p:spPr>
      </p:pic>
      <p:pic>
        <p:nvPicPr>
          <p:cNvPr id="8" name="Picture 3"/>
          <p:cNvPicPr>
            <a:picLocks noChangeAspect="1"/>
          </p:cNvPicPr>
          <p:nvPr/>
        </p:nvPicPr>
        <p:blipFill rotWithShape="1">
          <a:blip r:embed="rId6"/>
          <a:srcRect l="68682"/>
          <a:stretch/>
        </p:blipFill>
        <p:spPr>
          <a:xfrm>
            <a:off x="1142209" y="369924"/>
            <a:ext cx="895980" cy="957939"/>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9">
                                            <p:txEl>
                                              <p:pRg st="0" end="0"/>
                                            </p:txEl>
                                          </p:spTgt>
                                        </p:tgtEl>
                                        <p:attrNameLst>
                                          <p:attrName>style.visibility</p:attrName>
                                        </p:attrNameLst>
                                      </p:cBhvr>
                                      <p:to>
                                        <p:strVal val="visible"/>
                                      </p:to>
                                    </p:set>
                                    <p:anim calcmode="lin" valueType="num">
                                      <p:cBhvr>
                                        <p:cTn id="12" dur="500" fill="hold"/>
                                        <p:tgtEl>
                                          <p:spTgt spid="4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4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p:cTn id="19" dur="500" fill="hold"/>
                                        <p:tgtEl>
                                          <p:spTgt spid="52"/>
                                        </p:tgtEl>
                                        <p:attrNameLst>
                                          <p:attrName>ppt_w</p:attrName>
                                        </p:attrNameLst>
                                      </p:cBhvr>
                                      <p:tavLst>
                                        <p:tav tm="0">
                                          <p:val>
                                            <p:fltVal val="0"/>
                                          </p:val>
                                        </p:tav>
                                        <p:tav tm="100000">
                                          <p:val>
                                            <p:strVal val="#ppt_w"/>
                                          </p:val>
                                        </p:tav>
                                      </p:tavLst>
                                    </p:anim>
                                    <p:anim calcmode="lin" valueType="num">
                                      <p:cBhvr>
                                        <p:cTn id="20" dur="500" fill="hold"/>
                                        <p:tgtEl>
                                          <p:spTgt spid="52"/>
                                        </p:tgtEl>
                                        <p:attrNameLst>
                                          <p:attrName>ppt_h</p:attrName>
                                        </p:attrNameLst>
                                      </p:cBhvr>
                                      <p:tavLst>
                                        <p:tav tm="0">
                                          <p:val>
                                            <p:fltVal val="0"/>
                                          </p:val>
                                        </p:tav>
                                        <p:tav tm="100000">
                                          <p:val>
                                            <p:strVal val="#ppt_h"/>
                                          </p:val>
                                        </p:tav>
                                      </p:tavLst>
                                    </p:anim>
                                    <p:animEffect transition="in" filter="fade">
                                      <p:cBhvr>
                                        <p:cTn id="21" dur="500"/>
                                        <p:tgtEl>
                                          <p:spTgt spid="52"/>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53">
                                            <p:txEl>
                                              <p:pRg st="0" end="0"/>
                                            </p:txEl>
                                          </p:spTgt>
                                        </p:tgtEl>
                                        <p:attrNameLst>
                                          <p:attrName>style.visibility</p:attrName>
                                        </p:attrNameLst>
                                      </p:cBhvr>
                                      <p:to>
                                        <p:strVal val="visible"/>
                                      </p:to>
                                    </p:set>
                                    <p:anim calcmode="lin" valueType="num">
                                      <p:cBhvr>
                                        <p:cTn id="24" dur="500" fill="hold"/>
                                        <p:tgtEl>
                                          <p:spTgt spid="53">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53">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build="p"/>
      <p:bldP spid="5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err="1" smtClean="0">
                <a:latin typeface="Avenir Roman"/>
                <a:cs typeface="Avenir Roman"/>
              </a:rPr>
              <a:t>Einen</a:t>
            </a:r>
            <a:r>
              <a:rPr lang="en-US" b="0" dirty="0" smtClean="0">
                <a:latin typeface="Avenir Roman"/>
                <a:cs typeface="Avenir Roman"/>
              </a:rPr>
              <a:t> </a:t>
            </a:r>
            <a:r>
              <a:rPr lang="en-US" b="0" dirty="0" err="1" smtClean="0">
                <a:latin typeface="Avenir Roman"/>
                <a:cs typeface="Avenir Roman"/>
              </a:rPr>
              <a:t>Unterschied</a:t>
            </a:r>
            <a:r>
              <a:rPr lang="en-US" b="0" dirty="0" smtClean="0">
                <a:latin typeface="Avenir Roman"/>
                <a:cs typeface="Avenir Roman"/>
              </a:rPr>
              <a:t> </a:t>
            </a:r>
            <a:r>
              <a:rPr lang="en-US" b="0" dirty="0" err="1" smtClean="0">
                <a:latin typeface="Avenir Roman"/>
                <a:cs typeface="Avenir Roman"/>
              </a:rPr>
              <a:t>gibt</a:t>
            </a:r>
            <a:r>
              <a:rPr lang="en-US" b="0" dirty="0" smtClean="0">
                <a:latin typeface="Avenir Roman"/>
                <a:cs typeface="Avenir Roman"/>
              </a:rPr>
              <a:t> </a:t>
            </a:r>
            <a:r>
              <a:rPr lang="en-US" b="0" dirty="0" err="1" smtClean="0">
                <a:latin typeface="Avenir Roman"/>
                <a:cs typeface="Avenir Roman"/>
              </a:rPr>
              <a:t>es</a:t>
            </a:r>
            <a:endParaRPr lang="en-US" b="0" dirty="0">
              <a:latin typeface="Avenir Roman"/>
              <a:cs typeface="Avenir Roman"/>
            </a:endParaRPr>
          </a:p>
        </p:txBody>
      </p:sp>
      <p:sp>
        <p:nvSpPr>
          <p:cNvPr id="3" name="Text Placeholder 2"/>
          <p:cNvSpPr>
            <a:spLocks noGrp="1"/>
          </p:cNvSpPr>
          <p:nvPr>
            <p:ph type="body" idx="1"/>
          </p:nvPr>
        </p:nvSpPr>
        <p:spPr>
          <a:xfrm>
            <a:off x="275272" y="1350168"/>
            <a:ext cx="8503443" cy="2658666"/>
          </a:xfrm>
        </p:spPr>
        <p:txBody>
          <a:bodyPr anchor="ctr"/>
          <a:lstStyle/>
          <a:p>
            <a:pPr indent="0" algn="ctr">
              <a:buNone/>
            </a:pPr>
            <a:r>
              <a:rPr lang="en-US" sz="4400" b="1" dirty="0">
                <a:latin typeface="Avenir Roman"/>
                <a:cs typeface="Avenir Roman"/>
              </a:rPr>
              <a:t>Web UI </a:t>
            </a:r>
            <a:r>
              <a:rPr lang="en-US" sz="4400" b="1" dirty="0" smtClean="0">
                <a:latin typeface="Avenir Roman"/>
                <a:cs typeface="Avenir Roman"/>
              </a:rPr>
              <a:t> !=  Mobile </a:t>
            </a:r>
            <a:r>
              <a:rPr lang="en-US" sz="4400" b="1" dirty="0">
                <a:latin typeface="Avenir Roman"/>
                <a:cs typeface="Avenir Roman"/>
              </a:rPr>
              <a:t>UI</a:t>
            </a:r>
            <a:endParaRPr lang="en-US" sz="4400" b="1" dirty="0" smtClean="0">
              <a:latin typeface="Avenir Roman"/>
              <a:cs typeface="Avenir Roman"/>
            </a:endParaRPr>
          </a:p>
        </p:txBody>
      </p:sp>
    </p:spTree>
    <p:extLst>
      <p:ext uri="{BB962C8B-B14F-4D97-AF65-F5344CB8AC3E}">
        <p14:creationId xmlns:p14="http://schemas.microsoft.com/office/powerpoint/2010/main" val="13191805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4" y="291433"/>
            <a:ext cx="8503920" cy="411480"/>
          </a:xfrm>
        </p:spPr>
        <p:txBody>
          <a:bodyPr/>
          <a:lstStyle/>
          <a:p>
            <a:r>
              <a:rPr lang="en-US" dirty="0" smtClean="0">
                <a:latin typeface="Avenir Roman"/>
                <a:cs typeface="Avenir Roman"/>
              </a:rPr>
              <a:t>Native Layouts</a:t>
            </a:r>
            <a:endParaRPr lang="en-US" dirty="0">
              <a:latin typeface="Avenir Roman"/>
              <a:cs typeface="Avenir Roman"/>
            </a:endParaRPr>
          </a:p>
        </p:txBody>
      </p:sp>
      <p:pic>
        <p:nvPicPr>
          <p:cNvPr id="4" name="Shape 1896"/>
          <p:cNvPicPr preferRelativeResize="0"/>
          <p:nvPr/>
        </p:nvPicPr>
        <p:blipFill rotWithShape="1">
          <a:blip r:embed="rId2">
            <a:alphaModFix/>
          </a:blip>
          <a:srcRect/>
          <a:stretch/>
        </p:blipFill>
        <p:spPr>
          <a:xfrm>
            <a:off x="152869" y="1358322"/>
            <a:ext cx="1801693" cy="3284965"/>
          </a:xfrm>
          <a:prstGeom prst="rect">
            <a:avLst/>
          </a:prstGeom>
          <a:noFill/>
          <a:ln>
            <a:noFill/>
          </a:ln>
        </p:spPr>
      </p:pic>
      <p:pic>
        <p:nvPicPr>
          <p:cNvPr id="5" name="Shape 1897"/>
          <p:cNvPicPr preferRelativeResize="0"/>
          <p:nvPr/>
        </p:nvPicPr>
        <p:blipFill rotWithShape="1">
          <a:blip r:embed="rId3">
            <a:alphaModFix/>
          </a:blip>
          <a:srcRect/>
          <a:stretch/>
        </p:blipFill>
        <p:spPr>
          <a:xfrm>
            <a:off x="1822606" y="1358355"/>
            <a:ext cx="1801693" cy="3284965"/>
          </a:xfrm>
          <a:prstGeom prst="rect">
            <a:avLst/>
          </a:prstGeom>
          <a:noFill/>
          <a:ln>
            <a:noFill/>
          </a:ln>
        </p:spPr>
      </p:pic>
      <p:pic>
        <p:nvPicPr>
          <p:cNvPr id="6" name="Shape 1898"/>
          <p:cNvPicPr preferRelativeResize="0"/>
          <p:nvPr/>
        </p:nvPicPr>
        <p:blipFill rotWithShape="1">
          <a:blip r:embed="rId4">
            <a:alphaModFix/>
          </a:blip>
          <a:srcRect/>
          <a:stretch/>
        </p:blipFill>
        <p:spPr>
          <a:xfrm>
            <a:off x="3514653" y="1358338"/>
            <a:ext cx="1801694" cy="3284982"/>
          </a:xfrm>
          <a:prstGeom prst="rect">
            <a:avLst/>
          </a:prstGeom>
          <a:noFill/>
          <a:ln>
            <a:noFill/>
          </a:ln>
        </p:spPr>
      </p:pic>
      <p:pic>
        <p:nvPicPr>
          <p:cNvPr id="7" name="Shape 1899"/>
          <p:cNvPicPr preferRelativeResize="0"/>
          <p:nvPr/>
        </p:nvPicPr>
        <p:blipFill rotWithShape="1">
          <a:blip r:embed="rId5">
            <a:alphaModFix/>
          </a:blip>
          <a:srcRect/>
          <a:stretch/>
        </p:blipFill>
        <p:spPr>
          <a:xfrm>
            <a:off x="5270932" y="1358338"/>
            <a:ext cx="1801693" cy="3284949"/>
          </a:xfrm>
          <a:prstGeom prst="rect">
            <a:avLst/>
          </a:prstGeom>
          <a:noFill/>
          <a:ln>
            <a:noFill/>
          </a:ln>
        </p:spPr>
      </p:pic>
      <p:pic>
        <p:nvPicPr>
          <p:cNvPr id="8" name="Shape 1900"/>
          <p:cNvPicPr preferRelativeResize="0"/>
          <p:nvPr/>
        </p:nvPicPr>
        <p:blipFill rotWithShape="1">
          <a:blip r:embed="rId6">
            <a:clrChange>
              <a:clrFrom>
                <a:srgbClr val="FFFFFF"/>
              </a:clrFrom>
              <a:clrTo>
                <a:srgbClr val="FFFFFF">
                  <a:alpha val="0"/>
                </a:srgbClr>
              </a:clrTo>
            </a:clrChange>
            <a:alphaModFix/>
          </a:blip>
          <a:srcRect r="5412"/>
          <a:stretch/>
        </p:blipFill>
        <p:spPr>
          <a:xfrm>
            <a:off x="6937512" y="1358338"/>
            <a:ext cx="1704184" cy="3284965"/>
          </a:xfrm>
          <a:prstGeom prst="rect">
            <a:avLst/>
          </a:prstGeom>
          <a:noFill/>
          <a:ln>
            <a:noFill/>
          </a:ln>
        </p:spPr>
      </p:pic>
      <p:sp>
        <p:nvSpPr>
          <p:cNvPr id="9" name="Shape 1901"/>
          <p:cNvSpPr txBox="1">
            <a:spLocks noGrp="1"/>
          </p:cNvSpPr>
          <p:nvPr>
            <p:ph type="body" idx="1"/>
          </p:nvPr>
        </p:nvSpPr>
        <p:spPr>
          <a:xfrm>
            <a:off x="308294" y="1004412"/>
            <a:ext cx="1514312" cy="55820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rgbClr val="5CE600"/>
              </a:buClr>
              <a:buSzPct val="25000"/>
              <a:buFont typeface="Arial"/>
              <a:buNone/>
            </a:pPr>
            <a:r>
              <a:rPr lang="en" sz="2400" b="0" i="0" u="none" strike="noStrike" cap="none" baseline="0" dirty="0">
                <a:solidFill>
                  <a:schemeClr val="dk1"/>
                </a:solidFill>
                <a:latin typeface="Avenir Roman"/>
                <a:ea typeface="Lato"/>
                <a:cs typeface="Avenir Roman"/>
                <a:sym typeface="Lato"/>
                <a:rtl val="0"/>
              </a:rPr>
              <a:t>Absolute</a:t>
            </a:r>
          </a:p>
        </p:txBody>
      </p:sp>
      <p:sp>
        <p:nvSpPr>
          <p:cNvPr id="10" name="Shape 1902"/>
          <p:cNvSpPr txBox="1">
            <a:spLocks/>
          </p:cNvSpPr>
          <p:nvPr/>
        </p:nvSpPr>
        <p:spPr>
          <a:xfrm>
            <a:off x="1954562" y="1004412"/>
            <a:ext cx="1560091" cy="558207"/>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lnSpc>
                <a:spcPct val="90000"/>
              </a:lnSpc>
              <a:buClr>
                <a:srgbClr val="5CE600"/>
              </a:buClr>
              <a:buSzPct val="25000"/>
              <a:buFont typeface="Arial"/>
              <a:buNone/>
            </a:pPr>
            <a:r>
              <a:rPr lang="en" sz="2400" smtClean="0">
                <a:solidFill>
                  <a:schemeClr val="dk1"/>
                </a:solidFill>
                <a:latin typeface="Avenir Roman"/>
                <a:ea typeface="Lato"/>
                <a:cs typeface="Avenir Roman"/>
                <a:sym typeface="Lato"/>
              </a:rPr>
              <a:t>Dock</a:t>
            </a:r>
            <a:endParaRPr lang="en" sz="2400">
              <a:solidFill>
                <a:schemeClr val="dk1"/>
              </a:solidFill>
              <a:latin typeface="Avenir Roman"/>
              <a:ea typeface="Lato"/>
              <a:cs typeface="Avenir Roman"/>
              <a:sym typeface="Lato"/>
            </a:endParaRPr>
          </a:p>
        </p:txBody>
      </p:sp>
      <p:sp>
        <p:nvSpPr>
          <p:cNvPr id="11" name="Shape 1903"/>
          <p:cNvSpPr txBox="1">
            <a:spLocks/>
          </p:cNvSpPr>
          <p:nvPr/>
        </p:nvSpPr>
        <p:spPr>
          <a:xfrm>
            <a:off x="3624298" y="1004412"/>
            <a:ext cx="1646633" cy="558207"/>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lnSpc>
                <a:spcPct val="90000"/>
              </a:lnSpc>
              <a:buClr>
                <a:srgbClr val="5CE600"/>
              </a:buClr>
              <a:buSzPct val="25000"/>
              <a:buFont typeface="Arial"/>
              <a:buNone/>
            </a:pPr>
            <a:r>
              <a:rPr lang="en" sz="2400" dirty="0" smtClean="0">
                <a:solidFill>
                  <a:schemeClr val="dk1"/>
                </a:solidFill>
                <a:latin typeface="Avenir Roman"/>
                <a:ea typeface="Lato"/>
                <a:cs typeface="Avenir Roman"/>
                <a:sym typeface="Lato"/>
              </a:rPr>
              <a:t>Grid</a:t>
            </a:r>
            <a:endParaRPr lang="en" sz="2400" dirty="0">
              <a:solidFill>
                <a:schemeClr val="dk1"/>
              </a:solidFill>
              <a:latin typeface="Avenir Roman"/>
              <a:ea typeface="Lato"/>
              <a:cs typeface="Avenir Roman"/>
              <a:sym typeface="Lato"/>
            </a:endParaRPr>
          </a:p>
        </p:txBody>
      </p:sp>
      <p:sp>
        <p:nvSpPr>
          <p:cNvPr id="12" name="Shape 1904"/>
          <p:cNvSpPr txBox="1">
            <a:spLocks/>
          </p:cNvSpPr>
          <p:nvPr/>
        </p:nvSpPr>
        <p:spPr>
          <a:xfrm>
            <a:off x="5439019" y="1004412"/>
            <a:ext cx="1498492" cy="558207"/>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lnSpc>
                <a:spcPct val="90000"/>
              </a:lnSpc>
              <a:buClr>
                <a:srgbClr val="5CE600"/>
              </a:buClr>
              <a:buSzPct val="25000"/>
              <a:buFont typeface="Arial"/>
              <a:buNone/>
            </a:pPr>
            <a:r>
              <a:rPr lang="en" sz="2400" dirty="0" smtClean="0">
                <a:solidFill>
                  <a:schemeClr val="dk1"/>
                </a:solidFill>
                <a:latin typeface="Avenir Roman"/>
                <a:ea typeface="Lato"/>
                <a:cs typeface="Avenir Roman"/>
                <a:sym typeface="Lato"/>
              </a:rPr>
              <a:t>Stack</a:t>
            </a:r>
            <a:endParaRPr lang="en" sz="2400" dirty="0">
              <a:solidFill>
                <a:schemeClr val="dk1"/>
              </a:solidFill>
              <a:latin typeface="Avenir Roman"/>
              <a:ea typeface="Lato"/>
              <a:cs typeface="Avenir Roman"/>
              <a:sym typeface="Lato"/>
            </a:endParaRPr>
          </a:p>
        </p:txBody>
      </p:sp>
      <p:sp>
        <p:nvSpPr>
          <p:cNvPr id="13" name="Shape 1905"/>
          <p:cNvSpPr txBox="1">
            <a:spLocks/>
          </p:cNvSpPr>
          <p:nvPr/>
        </p:nvSpPr>
        <p:spPr>
          <a:xfrm>
            <a:off x="6975117" y="1004412"/>
            <a:ext cx="1666579" cy="558207"/>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lnSpc>
                <a:spcPct val="90000"/>
              </a:lnSpc>
              <a:buClr>
                <a:srgbClr val="5CE600"/>
              </a:buClr>
              <a:buSzPct val="25000"/>
              <a:buFont typeface="Arial"/>
              <a:buNone/>
            </a:pPr>
            <a:r>
              <a:rPr lang="en" sz="2400" dirty="0" smtClean="0">
                <a:solidFill>
                  <a:schemeClr val="dk1"/>
                </a:solidFill>
                <a:latin typeface="Avenir Roman"/>
                <a:ea typeface="Lato"/>
                <a:cs typeface="Avenir Roman"/>
                <a:sym typeface="Lato"/>
              </a:rPr>
              <a:t>Wrap</a:t>
            </a:r>
            <a:endParaRPr lang="en" sz="2400" dirty="0">
              <a:solidFill>
                <a:schemeClr val="dk1"/>
              </a:solidFill>
              <a:latin typeface="Avenir Roman"/>
              <a:ea typeface="Lato"/>
              <a:cs typeface="Avenir Roman"/>
              <a:sym typeface="Lato"/>
            </a:endParaRPr>
          </a:p>
        </p:txBody>
      </p:sp>
    </p:spTree>
    <p:extLst>
      <p:ext uri="{BB962C8B-B14F-4D97-AF65-F5344CB8AC3E}">
        <p14:creationId xmlns:p14="http://schemas.microsoft.com/office/powerpoint/2010/main" val="13306181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5892" y="1106328"/>
            <a:ext cx="8503443" cy="2658666"/>
          </a:xfrm>
        </p:spPr>
        <p:txBody>
          <a:bodyPr anchor="ctr"/>
          <a:lstStyle/>
          <a:p>
            <a:pPr indent="0" algn="ctr">
              <a:buNone/>
            </a:pPr>
            <a:r>
              <a:rPr lang="en-US" sz="8800" b="1" dirty="0">
                <a:solidFill>
                  <a:srgbClr val="3D59FF"/>
                </a:solidFill>
                <a:latin typeface="Avenir Roman"/>
                <a:cs typeface="Avenir Roman"/>
              </a:rPr>
              <a:t>DEMO</a:t>
            </a:r>
          </a:p>
        </p:txBody>
      </p:sp>
    </p:spTree>
    <p:extLst>
      <p:ext uri="{BB962C8B-B14F-4D97-AF65-F5344CB8AC3E}">
        <p14:creationId xmlns:p14="http://schemas.microsoft.com/office/powerpoint/2010/main" val="5595087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hape 243"/>
          <p:cNvCxnSpPr/>
          <p:nvPr/>
        </p:nvCxnSpPr>
        <p:spPr>
          <a:xfrm>
            <a:off x="453495" y="2586989"/>
            <a:ext cx="7964999" cy="0"/>
          </a:xfrm>
          <a:prstGeom prst="straightConnector1">
            <a:avLst/>
          </a:prstGeom>
          <a:noFill/>
          <a:ln w="9525" cap="flat" cmpd="sng">
            <a:solidFill>
              <a:schemeClr val="bg1">
                <a:lumMod val="75000"/>
              </a:schemeClr>
            </a:solidFill>
            <a:prstDash val="solid"/>
            <a:round/>
            <a:headEnd type="oval" w="lg" len="lg"/>
            <a:tailEnd type="oval" w="lg" len="lg"/>
          </a:ln>
        </p:spPr>
      </p:cxnSp>
      <p:sp>
        <p:nvSpPr>
          <p:cNvPr id="17" name="TextBox 16"/>
          <p:cNvSpPr txBox="1"/>
          <p:nvPr/>
        </p:nvSpPr>
        <p:spPr>
          <a:xfrm>
            <a:off x="982606" y="2743200"/>
            <a:ext cx="696344" cy="392415"/>
          </a:xfrm>
          <a:prstGeom prst="rect">
            <a:avLst/>
          </a:prstGeom>
          <a:noFill/>
        </p:spPr>
        <p:txBody>
          <a:bodyPr wrap="none" lIns="68580" tIns="34290" rIns="68580" bIns="34290" rtlCol="0">
            <a:spAutoFit/>
          </a:bodyPr>
          <a:lstStyle/>
          <a:p>
            <a:pPr algn="ctr"/>
            <a:r>
              <a:rPr lang="en-US" sz="2100">
                <a:solidFill>
                  <a:schemeClr val="bg1">
                    <a:lumMod val="50000"/>
                  </a:schemeClr>
                </a:solidFill>
                <a:latin typeface="Avenir Light" charset="0"/>
                <a:ea typeface="Avenir Light" charset="0"/>
                <a:cs typeface="Avenir Light" charset="0"/>
              </a:rPr>
              <a:t>2013</a:t>
            </a:r>
          </a:p>
        </p:txBody>
      </p:sp>
      <p:sp>
        <p:nvSpPr>
          <p:cNvPr id="18" name="TextBox 17"/>
          <p:cNvSpPr txBox="1"/>
          <p:nvPr/>
        </p:nvSpPr>
        <p:spPr>
          <a:xfrm>
            <a:off x="2547155" y="2743200"/>
            <a:ext cx="696344" cy="392415"/>
          </a:xfrm>
          <a:prstGeom prst="rect">
            <a:avLst/>
          </a:prstGeom>
          <a:noFill/>
        </p:spPr>
        <p:txBody>
          <a:bodyPr wrap="none" lIns="68580" tIns="34290" rIns="68580" bIns="34290" rtlCol="0">
            <a:spAutoFit/>
          </a:bodyPr>
          <a:lstStyle/>
          <a:p>
            <a:pPr algn="ctr"/>
            <a:r>
              <a:rPr lang="en-US" sz="2100" dirty="0">
                <a:solidFill>
                  <a:schemeClr val="bg1">
                    <a:lumMod val="50000"/>
                  </a:schemeClr>
                </a:solidFill>
                <a:latin typeface="Avenir Light" charset="0"/>
                <a:ea typeface="Avenir Light" charset="0"/>
                <a:cs typeface="Avenir Light" charset="0"/>
              </a:rPr>
              <a:t>2014</a:t>
            </a:r>
          </a:p>
        </p:txBody>
      </p:sp>
      <p:sp>
        <p:nvSpPr>
          <p:cNvPr id="19" name="TextBox 18"/>
          <p:cNvSpPr txBox="1"/>
          <p:nvPr/>
        </p:nvSpPr>
        <p:spPr>
          <a:xfrm>
            <a:off x="4111704" y="2743200"/>
            <a:ext cx="696344" cy="392415"/>
          </a:xfrm>
          <a:prstGeom prst="rect">
            <a:avLst/>
          </a:prstGeom>
          <a:noFill/>
        </p:spPr>
        <p:txBody>
          <a:bodyPr wrap="none" lIns="68580" tIns="34290" rIns="68580" bIns="34290" rtlCol="0">
            <a:spAutoFit/>
          </a:bodyPr>
          <a:lstStyle/>
          <a:p>
            <a:pPr algn="ctr"/>
            <a:r>
              <a:rPr lang="en-US" sz="2100" dirty="0">
                <a:solidFill>
                  <a:schemeClr val="bg1">
                    <a:lumMod val="50000"/>
                  </a:schemeClr>
                </a:solidFill>
                <a:latin typeface="Avenir Light" charset="0"/>
                <a:ea typeface="Avenir Light" charset="0"/>
                <a:cs typeface="Avenir Light" charset="0"/>
              </a:rPr>
              <a:t>2015</a:t>
            </a:r>
          </a:p>
        </p:txBody>
      </p:sp>
      <p:sp>
        <p:nvSpPr>
          <p:cNvPr id="20" name="TextBox 19"/>
          <p:cNvSpPr txBox="1"/>
          <p:nvPr/>
        </p:nvSpPr>
        <p:spPr>
          <a:xfrm>
            <a:off x="5676253" y="2743200"/>
            <a:ext cx="696344" cy="392415"/>
          </a:xfrm>
          <a:prstGeom prst="rect">
            <a:avLst/>
          </a:prstGeom>
          <a:noFill/>
        </p:spPr>
        <p:txBody>
          <a:bodyPr wrap="none" lIns="68580" tIns="34290" rIns="68580" bIns="34290" rtlCol="0">
            <a:spAutoFit/>
          </a:bodyPr>
          <a:lstStyle/>
          <a:p>
            <a:pPr algn="ctr"/>
            <a:r>
              <a:rPr lang="en-US" sz="2100" dirty="0">
                <a:solidFill>
                  <a:schemeClr val="bg1">
                    <a:lumMod val="50000"/>
                  </a:schemeClr>
                </a:solidFill>
                <a:latin typeface="Avenir Light" charset="0"/>
                <a:ea typeface="Avenir Light" charset="0"/>
                <a:cs typeface="Avenir Light" charset="0"/>
              </a:rPr>
              <a:t>2016</a:t>
            </a:r>
          </a:p>
        </p:txBody>
      </p:sp>
      <p:sp>
        <p:nvSpPr>
          <p:cNvPr id="21" name="TextBox 20"/>
          <p:cNvSpPr txBox="1"/>
          <p:nvPr/>
        </p:nvSpPr>
        <p:spPr>
          <a:xfrm>
            <a:off x="7240801" y="2743200"/>
            <a:ext cx="696344" cy="392415"/>
          </a:xfrm>
          <a:prstGeom prst="rect">
            <a:avLst/>
          </a:prstGeom>
          <a:noFill/>
        </p:spPr>
        <p:txBody>
          <a:bodyPr wrap="none" lIns="68580" tIns="34290" rIns="68580" bIns="34290" rtlCol="0">
            <a:spAutoFit/>
          </a:bodyPr>
          <a:lstStyle/>
          <a:p>
            <a:pPr algn="ctr"/>
            <a:r>
              <a:rPr lang="en-US" sz="2100" dirty="0">
                <a:solidFill>
                  <a:schemeClr val="bg1">
                    <a:lumMod val="50000"/>
                  </a:schemeClr>
                </a:solidFill>
                <a:latin typeface="Avenir Light" charset="0"/>
                <a:ea typeface="Avenir Light" charset="0"/>
                <a:cs typeface="Avenir Light" charset="0"/>
              </a:rPr>
              <a:t>2017</a:t>
            </a:r>
          </a:p>
        </p:txBody>
      </p:sp>
      <p:sp>
        <p:nvSpPr>
          <p:cNvPr id="22" name="TextBox 21"/>
          <p:cNvSpPr txBox="1"/>
          <p:nvPr/>
        </p:nvSpPr>
        <p:spPr>
          <a:xfrm>
            <a:off x="786931" y="1712512"/>
            <a:ext cx="1087693" cy="530915"/>
          </a:xfrm>
          <a:prstGeom prst="rect">
            <a:avLst/>
          </a:prstGeom>
          <a:noFill/>
        </p:spPr>
        <p:txBody>
          <a:bodyPr wrap="square" lIns="68580" tIns="34290" rIns="68580" bIns="34290" rtlCol="0">
            <a:spAutoFit/>
          </a:bodyPr>
          <a:lstStyle/>
          <a:p>
            <a:pPr algn="ctr"/>
            <a:r>
              <a:rPr lang="en-US" sz="1500" dirty="0" smtClean="0">
                <a:solidFill>
                  <a:srgbClr val="3D59FE"/>
                </a:solidFill>
                <a:latin typeface="Avenir Roman" charset="0"/>
                <a:ea typeface="Avenir Roman" charset="0"/>
                <a:cs typeface="Avenir Roman" charset="0"/>
              </a:rPr>
              <a:t>Early prototypes</a:t>
            </a:r>
            <a:endParaRPr lang="en-US" sz="1500" dirty="0">
              <a:solidFill>
                <a:srgbClr val="3D59FE"/>
              </a:solidFill>
              <a:latin typeface="Avenir Roman" charset="0"/>
              <a:ea typeface="Avenir Roman" charset="0"/>
              <a:cs typeface="Avenir Roman" charset="0"/>
            </a:endParaRPr>
          </a:p>
        </p:txBody>
      </p:sp>
      <p:sp>
        <p:nvSpPr>
          <p:cNvPr id="23" name="TextBox 22"/>
          <p:cNvSpPr txBox="1"/>
          <p:nvPr/>
        </p:nvSpPr>
        <p:spPr>
          <a:xfrm>
            <a:off x="2303498" y="1712512"/>
            <a:ext cx="1183657" cy="530915"/>
          </a:xfrm>
          <a:prstGeom prst="rect">
            <a:avLst/>
          </a:prstGeom>
          <a:noFill/>
        </p:spPr>
        <p:txBody>
          <a:bodyPr wrap="square" lIns="68580" tIns="34290" rIns="68580" bIns="34290" rtlCol="0">
            <a:spAutoFit/>
          </a:bodyPr>
          <a:lstStyle/>
          <a:p>
            <a:pPr algn="ctr"/>
            <a:r>
              <a:rPr lang="en-US" sz="1500" dirty="0">
                <a:solidFill>
                  <a:srgbClr val="3D59FE"/>
                </a:solidFill>
                <a:latin typeface="Avenir Roman" charset="0"/>
                <a:ea typeface="Avenir Roman" charset="0"/>
                <a:cs typeface="Avenir Roman" charset="0"/>
              </a:rPr>
              <a:t>“Core” engineering</a:t>
            </a:r>
          </a:p>
        </p:txBody>
      </p:sp>
      <p:sp>
        <p:nvSpPr>
          <p:cNvPr id="24" name="TextBox 23"/>
          <p:cNvSpPr txBox="1"/>
          <p:nvPr/>
        </p:nvSpPr>
        <p:spPr>
          <a:xfrm>
            <a:off x="3892147" y="1710761"/>
            <a:ext cx="1087693" cy="530915"/>
          </a:xfrm>
          <a:prstGeom prst="rect">
            <a:avLst/>
          </a:prstGeom>
          <a:noFill/>
        </p:spPr>
        <p:txBody>
          <a:bodyPr wrap="square" lIns="68580" tIns="34290" rIns="68580" bIns="34290" rtlCol="0">
            <a:spAutoFit/>
          </a:bodyPr>
          <a:lstStyle/>
          <a:p>
            <a:pPr algn="ctr"/>
            <a:r>
              <a:rPr lang="en-US" sz="1500" dirty="0" smtClean="0">
                <a:solidFill>
                  <a:srgbClr val="3D59FE"/>
                </a:solidFill>
                <a:latin typeface="Avenir Roman" charset="0"/>
                <a:ea typeface="Avenir Roman" charset="0"/>
                <a:cs typeface="Avenir Roman" charset="0"/>
              </a:rPr>
              <a:t>Public launch</a:t>
            </a:r>
            <a:endParaRPr lang="en-US" sz="1500" dirty="0">
              <a:solidFill>
                <a:srgbClr val="3D59FE"/>
              </a:solidFill>
              <a:latin typeface="Avenir Roman" charset="0"/>
              <a:ea typeface="Avenir Roman" charset="0"/>
              <a:cs typeface="Avenir Roman" charset="0"/>
            </a:endParaRPr>
          </a:p>
        </p:txBody>
      </p:sp>
      <p:sp>
        <p:nvSpPr>
          <p:cNvPr id="25" name="TextBox 24"/>
          <p:cNvSpPr txBox="1"/>
          <p:nvPr/>
        </p:nvSpPr>
        <p:spPr>
          <a:xfrm>
            <a:off x="5480577" y="1710761"/>
            <a:ext cx="1087693" cy="530915"/>
          </a:xfrm>
          <a:prstGeom prst="rect">
            <a:avLst/>
          </a:prstGeom>
          <a:noFill/>
        </p:spPr>
        <p:txBody>
          <a:bodyPr wrap="square" lIns="68580" tIns="34290" rIns="68580" bIns="34290" rtlCol="0">
            <a:spAutoFit/>
          </a:bodyPr>
          <a:lstStyle/>
          <a:p>
            <a:pPr algn="ctr"/>
            <a:r>
              <a:rPr lang="en-US" sz="1500" dirty="0">
                <a:solidFill>
                  <a:srgbClr val="3D59FE"/>
                </a:solidFill>
                <a:latin typeface="Avenir Roman" charset="0"/>
                <a:ea typeface="Avenir Roman" charset="0"/>
                <a:cs typeface="Avenir Roman" charset="0"/>
              </a:rPr>
              <a:t>Adoption ramp-up</a:t>
            </a:r>
          </a:p>
        </p:txBody>
      </p:sp>
      <p:sp>
        <p:nvSpPr>
          <p:cNvPr id="26" name="TextBox 25"/>
          <p:cNvSpPr txBox="1"/>
          <p:nvPr/>
        </p:nvSpPr>
        <p:spPr>
          <a:xfrm>
            <a:off x="7026792" y="1710761"/>
            <a:ext cx="1087693" cy="530915"/>
          </a:xfrm>
          <a:prstGeom prst="rect">
            <a:avLst/>
          </a:prstGeom>
          <a:noFill/>
        </p:spPr>
        <p:txBody>
          <a:bodyPr wrap="square" lIns="68580" tIns="34290" rIns="68580" bIns="34290" rtlCol="0">
            <a:spAutoFit/>
          </a:bodyPr>
          <a:lstStyle/>
          <a:p>
            <a:pPr algn="ctr"/>
            <a:r>
              <a:rPr lang="en-US" sz="1500" dirty="0">
                <a:solidFill>
                  <a:schemeClr val="bg1">
                    <a:lumMod val="50000"/>
                  </a:schemeClr>
                </a:solidFill>
                <a:latin typeface="Avenir Roman" charset="0"/>
                <a:ea typeface="Avenir Roman" charset="0"/>
                <a:cs typeface="Avenir Roman" charset="0"/>
              </a:rPr>
              <a:t>Mass adoption</a:t>
            </a:r>
          </a:p>
        </p:txBody>
      </p:sp>
      <p:sp>
        <p:nvSpPr>
          <p:cNvPr id="27" name="Rectangle 26"/>
          <p:cNvSpPr/>
          <p:nvPr/>
        </p:nvSpPr>
        <p:spPr>
          <a:xfrm>
            <a:off x="5315557" y="1224644"/>
            <a:ext cx="1424770" cy="2596243"/>
          </a:xfrm>
          <a:prstGeom prst="rect">
            <a:avLst/>
          </a:prstGeom>
          <a:noFill/>
          <a:ln w="57150">
            <a:solidFill>
              <a:srgbClr val="3D59FE"/>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8" name="TextBox 27"/>
          <p:cNvSpPr txBox="1"/>
          <p:nvPr/>
        </p:nvSpPr>
        <p:spPr>
          <a:xfrm>
            <a:off x="3250435" y="4306942"/>
            <a:ext cx="2079737" cy="392415"/>
          </a:xfrm>
          <a:prstGeom prst="rect">
            <a:avLst/>
          </a:prstGeom>
          <a:noFill/>
        </p:spPr>
        <p:txBody>
          <a:bodyPr wrap="none" lIns="68580" tIns="34290" rIns="68580" bIns="34290" rtlCol="0">
            <a:spAutoFit/>
          </a:bodyPr>
          <a:lstStyle/>
          <a:p>
            <a:pPr algn="ctr"/>
            <a:r>
              <a:rPr lang="en-US" sz="2100" dirty="0" err="1" smtClean="0">
                <a:latin typeface="Avenir Roman" charset="0"/>
                <a:ea typeface="Avenir Roman" charset="0"/>
                <a:cs typeface="Avenir Roman" charset="0"/>
              </a:rPr>
              <a:t>Projekt</a:t>
            </a:r>
            <a:r>
              <a:rPr lang="en-US" sz="2100" dirty="0" smtClean="0">
                <a:latin typeface="Avenir Roman" charset="0"/>
                <a:ea typeface="Avenir Roman" charset="0"/>
                <a:cs typeface="Avenir Roman" charset="0"/>
              </a:rPr>
              <a:t>-Timeline</a:t>
            </a:r>
            <a:endParaRPr lang="en-US" sz="2100" dirty="0">
              <a:latin typeface="Avenir Roman" charset="0"/>
              <a:ea typeface="Avenir Roman" charset="0"/>
              <a:cs typeface="Avenir Roman" charset="0"/>
            </a:endParaRPr>
          </a:p>
        </p:txBody>
      </p:sp>
    </p:spTree>
    <p:extLst>
      <p:ext uri="{BB962C8B-B14F-4D97-AF65-F5344CB8AC3E}">
        <p14:creationId xmlns:p14="http://schemas.microsoft.com/office/powerpoint/2010/main" val="363766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afterEffect">
                                  <p:stCondLst>
                                    <p:cond delay="100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 fill="hold"/>
                                        <p:tgtEl>
                                          <p:spTgt spid="27"/>
                                        </p:tgtEl>
                                        <p:attrNameLst>
                                          <p:attrName>ppt_x</p:attrName>
                                        </p:attrNameLst>
                                      </p:cBhvr>
                                      <p:tavLst>
                                        <p:tav tm="0">
                                          <p:val>
                                            <p:strVal val="0-#ppt_w/2"/>
                                          </p:val>
                                        </p:tav>
                                        <p:tav tm="100000">
                                          <p:val>
                                            <p:strVal val="#ppt_x"/>
                                          </p:val>
                                        </p:tav>
                                      </p:tavLst>
                                    </p:anim>
                                    <p:anim calcmode="lin" valueType="num">
                                      <p:cBhvr additive="base">
                                        <p:cTn id="8" dur="1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47417" y="350520"/>
            <a:ext cx="5171785" cy="4328160"/>
          </a:xfrm>
          <a:prstGeom prst="rect">
            <a:avLst/>
          </a:prstGeom>
        </p:spPr>
      </p:pic>
      <p:sp>
        <p:nvSpPr>
          <p:cNvPr id="5" name="TextBox 4"/>
          <p:cNvSpPr txBox="1"/>
          <p:nvPr/>
        </p:nvSpPr>
        <p:spPr>
          <a:xfrm>
            <a:off x="5369372" y="594361"/>
            <a:ext cx="2732319" cy="715581"/>
          </a:xfrm>
          <a:prstGeom prst="rect">
            <a:avLst/>
          </a:prstGeom>
          <a:noFill/>
        </p:spPr>
        <p:txBody>
          <a:bodyPr wrap="square" lIns="68580" tIns="34290" rIns="68580" bIns="34290" rtlCol="0">
            <a:spAutoFit/>
          </a:bodyPr>
          <a:lstStyle/>
          <a:p>
            <a:pPr algn="ctr"/>
            <a:r>
              <a:rPr lang="en-US" sz="2100" dirty="0" err="1" smtClean="0">
                <a:solidFill>
                  <a:srgbClr val="3D59FE"/>
                </a:solidFill>
                <a:latin typeface="Avenir Roman" charset="0"/>
                <a:ea typeface="Avenir Roman" charset="0"/>
                <a:cs typeface="Avenir Roman" charset="0"/>
              </a:rPr>
              <a:t>NativeScript</a:t>
            </a:r>
            <a:r>
              <a:rPr lang="en-US" sz="2100" dirty="0">
                <a:solidFill>
                  <a:srgbClr val="3D59FE"/>
                </a:solidFill>
                <a:latin typeface="Avenir Roman" charset="0"/>
                <a:ea typeface="Avenir Roman" charset="0"/>
                <a:cs typeface="Avenir Roman" charset="0"/>
              </a:rPr>
              <a:t>-</a:t>
            </a:r>
            <a:r>
              <a:rPr lang="en-US" sz="2100" dirty="0" smtClean="0">
                <a:solidFill>
                  <a:srgbClr val="3D59FE"/>
                </a:solidFill>
                <a:latin typeface="Avenir Roman" charset="0"/>
                <a:ea typeface="Avenir Roman" charset="0"/>
                <a:cs typeface="Avenir Roman" charset="0"/>
              </a:rPr>
              <a:t>Community auf Slack</a:t>
            </a:r>
            <a:endParaRPr lang="en-US" sz="2100" dirty="0">
              <a:solidFill>
                <a:srgbClr val="3D59FE"/>
              </a:solidFill>
              <a:latin typeface="Avenir Roman" charset="0"/>
              <a:ea typeface="Avenir Roman" charset="0"/>
              <a:cs typeface="Avenir Roman" charset="0"/>
            </a:endParaRPr>
          </a:p>
        </p:txBody>
      </p:sp>
      <p:pic>
        <p:nvPicPr>
          <p:cNvPr id="6" name="Picture 5"/>
          <p:cNvPicPr>
            <a:picLocks noChangeAspect="1"/>
          </p:cNvPicPr>
          <p:nvPr/>
        </p:nvPicPr>
        <p:blipFill>
          <a:blip r:embed="rId3"/>
          <a:stretch>
            <a:fillRect/>
          </a:stretch>
        </p:blipFill>
        <p:spPr>
          <a:xfrm>
            <a:off x="5687781" y="1750003"/>
            <a:ext cx="2095500" cy="2095500"/>
          </a:xfrm>
          <a:prstGeom prst="rect">
            <a:avLst/>
          </a:prstGeom>
        </p:spPr>
      </p:pic>
      <p:sp>
        <p:nvSpPr>
          <p:cNvPr id="7" name="Rectangle 6"/>
          <p:cNvSpPr/>
          <p:nvPr/>
        </p:nvSpPr>
        <p:spPr>
          <a:xfrm>
            <a:off x="5536438" y="3962400"/>
            <a:ext cx="2446824" cy="346249"/>
          </a:xfrm>
          <a:prstGeom prst="rect">
            <a:avLst/>
          </a:prstGeom>
        </p:spPr>
        <p:txBody>
          <a:bodyPr wrap="none" lIns="68580" tIns="34290" rIns="68580" bIns="34290">
            <a:spAutoFit/>
          </a:bodyPr>
          <a:lstStyle/>
          <a:p>
            <a:r>
              <a:rPr lang="en-US" sz="1800" dirty="0" err="1">
                <a:latin typeface="Avenir Medium" charset="0"/>
                <a:ea typeface="Avenir Medium" charset="0"/>
                <a:cs typeface="Avenir Medium" charset="0"/>
              </a:rPr>
              <a:t>bit.ly</a:t>
            </a:r>
            <a:r>
              <a:rPr lang="en-US" sz="1800" dirty="0">
                <a:latin typeface="Avenir Medium" charset="0"/>
                <a:ea typeface="Avenir Medium" charset="0"/>
                <a:cs typeface="Avenir Medium" charset="0"/>
              </a:rPr>
              <a:t>/</a:t>
            </a:r>
            <a:r>
              <a:rPr lang="en-US" sz="1800" dirty="0" err="1">
                <a:latin typeface="Avenir Medium" charset="0"/>
                <a:ea typeface="Avenir Medium" charset="0"/>
                <a:cs typeface="Avenir Medium" charset="0"/>
              </a:rPr>
              <a:t>nativescript</a:t>
            </a:r>
            <a:r>
              <a:rPr lang="en-US" sz="1800" dirty="0">
                <a:latin typeface="Avenir Medium" charset="0"/>
                <a:ea typeface="Avenir Medium" charset="0"/>
                <a:cs typeface="Avenir Medium" charset="0"/>
              </a:rPr>
              <a:t>-slack</a:t>
            </a:r>
          </a:p>
        </p:txBody>
      </p:sp>
    </p:spTree>
    <p:extLst>
      <p:ext uri="{BB962C8B-B14F-4D97-AF65-F5344CB8AC3E}">
        <p14:creationId xmlns:p14="http://schemas.microsoft.com/office/powerpoint/2010/main" val="33457972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8614" y="393033"/>
            <a:ext cx="8503920" cy="411480"/>
          </a:xfrm>
          <a:prstGeom prst="rect">
            <a:avLst/>
          </a:prstGeom>
        </p:spPr>
        <p:txBody>
          <a:bodyPr lIns="68580" tIns="34290" rIns="68580" bIns="34290"/>
          <a:lstStyle>
            <a:lvl1pPr algn="l" defTabSz="914400" rtl="0" eaLnBrk="1" latinLnBrk="0" hangingPunct="1">
              <a:lnSpc>
                <a:spcPct val="90000"/>
              </a:lnSpc>
              <a:spcBef>
                <a:spcPct val="0"/>
              </a:spcBef>
              <a:buNone/>
              <a:defRPr sz="4000" b="1" i="0" kern="1200" baseline="0">
                <a:solidFill>
                  <a:schemeClr val="tx1"/>
                </a:solidFill>
                <a:latin typeface="Avenir Heavy" charset="0"/>
                <a:ea typeface="Avenir Heavy" charset="0"/>
                <a:cs typeface="Avenir Heavy" charset="0"/>
              </a:defRPr>
            </a:lvl1pPr>
          </a:lstStyle>
          <a:p>
            <a:pPr algn="ctr"/>
            <a:r>
              <a:rPr lang="en-US" sz="2800" b="0" dirty="0">
                <a:latin typeface="Avenir Roman"/>
                <a:cs typeface="Avenir Roman"/>
              </a:rPr>
              <a:t>https</a:t>
            </a:r>
            <a:r>
              <a:rPr lang="en-US" sz="2800" b="0" dirty="0" smtClean="0">
                <a:latin typeface="Avenir Roman"/>
                <a:cs typeface="Avenir Roman"/>
              </a:rPr>
              <a:t>://</a:t>
            </a:r>
            <a:r>
              <a:rPr lang="en-US" sz="2800" b="0" dirty="0" err="1" smtClean="0">
                <a:latin typeface="Avenir Roman"/>
                <a:cs typeface="Avenir Roman"/>
              </a:rPr>
              <a:t>twitter.com</a:t>
            </a:r>
            <a:r>
              <a:rPr lang="en-US" sz="2800" b="0" dirty="0" smtClean="0">
                <a:latin typeface="Avenir Roman"/>
                <a:cs typeface="Avenir Roman"/>
              </a:rPr>
              <a:t>/</a:t>
            </a:r>
            <a:r>
              <a:rPr lang="en-US" sz="2800" b="0" dirty="0" err="1" smtClean="0">
                <a:latin typeface="Avenir Roman"/>
                <a:cs typeface="Avenir Roman"/>
              </a:rPr>
              <a:t>nativescript</a:t>
            </a:r>
            <a:endParaRPr lang="en-US" sz="2800" b="0" dirty="0">
              <a:latin typeface="Avenir Roman"/>
              <a:cs typeface="Avenir Roman"/>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891" y="974886"/>
            <a:ext cx="6617367" cy="4311532"/>
          </a:xfrm>
          <a:prstGeom prst="rect">
            <a:avLst/>
          </a:prstGeom>
        </p:spPr>
      </p:pic>
    </p:spTree>
    <p:extLst>
      <p:ext uri="{BB962C8B-B14F-4D97-AF65-F5344CB8AC3E}">
        <p14:creationId xmlns:p14="http://schemas.microsoft.com/office/powerpoint/2010/main" val="21020181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98132" y="1350168"/>
            <a:ext cx="8503443" cy="2658666"/>
          </a:xfrm>
        </p:spPr>
        <p:txBody>
          <a:bodyPr anchor="ctr"/>
          <a:lstStyle/>
          <a:p>
            <a:pPr indent="0" algn="ctr">
              <a:buNone/>
            </a:pPr>
            <a:r>
              <a:rPr lang="en-US" sz="11500" b="1" dirty="0" smtClean="0"/>
              <a:t>Q &amp; A</a:t>
            </a:r>
            <a:endParaRPr lang="en-US" sz="11500" b="1" dirty="0"/>
          </a:p>
        </p:txBody>
      </p:sp>
    </p:spTree>
    <p:extLst>
      <p:ext uri="{BB962C8B-B14F-4D97-AF65-F5344CB8AC3E}">
        <p14:creationId xmlns:p14="http://schemas.microsoft.com/office/powerpoint/2010/main" val="5643930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3D59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3065" y="1579239"/>
            <a:ext cx="1797872" cy="1985023"/>
          </a:xfrm>
          <a:prstGeom prst="rect">
            <a:avLst/>
          </a:prstGeom>
        </p:spPr>
      </p:pic>
    </p:spTree>
    <p:extLst>
      <p:ext uri="{BB962C8B-B14F-4D97-AF65-F5344CB8AC3E}">
        <p14:creationId xmlns:p14="http://schemas.microsoft.com/office/powerpoint/2010/main" val="28968740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180D5"/>
        </a:solidFill>
        <a:effectLst/>
      </p:bgPr>
    </p:bg>
    <p:spTree>
      <p:nvGrpSpPr>
        <p:cNvPr id="1" name=""/>
        <p:cNvGrpSpPr/>
        <p:nvPr/>
      </p:nvGrpSpPr>
      <p:grpSpPr>
        <a:xfrm>
          <a:off x="0" y="0"/>
          <a:ext cx="0" cy="0"/>
          <a:chOff x="0" y="0"/>
          <a:chExt cx="0" cy="0"/>
        </a:xfrm>
      </p:grpSpPr>
      <p:pic>
        <p:nvPicPr>
          <p:cNvPr id="1028" name="Picture 4" descr="https://images4.alphacoders.com/192/192844.jpg"/>
          <p:cNvPicPr>
            <a:picLocks noChangeAspect="1" noChangeArrowheads="1"/>
          </p:cNvPicPr>
          <p:nvPr/>
        </p:nvPicPr>
        <p:blipFill>
          <a:blip r:embed="rId3">
            <a:clrChange>
              <a:clrFrom>
                <a:srgbClr val="577398"/>
              </a:clrFrom>
              <a:clrTo>
                <a:srgbClr val="577398">
                  <a:alpha val="0"/>
                </a:srgbClr>
              </a:clrTo>
            </a:clrChange>
            <a:extLst>
              <a:ext uri="{28A0092B-C50C-407E-A947-70E740481C1C}">
                <a14:useLocalDpi xmlns:a14="http://schemas.microsoft.com/office/drawing/2010/main" val="0"/>
              </a:ext>
            </a:extLst>
          </a:blip>
          <a:srcRect/>
          <a:stretch>
            <a:fillRect/>
          </a:stretch>
        </p:blipFill>
        <p:spPr bwMode="auto">
          <a:xfrm>
            <a:off x="-3303905" y="-2082800"/>
            <a:ext cx="11562080" cy="72263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382165" y="451743"/>
            <a:ext cx="5486400" cy="2123658"/>
          </a:xfrm>
          <a:prstGeom prst="rect">
            <a:avLst/>
          </a:prstGeom>
          <a:noFill/>
        </p:spPr>
        <p:txBody>
          <a:bodyPr wrap="square" rtlCol="0">
            <a:spAutoFit/>
          </a:bodyPr>
          <a:lstStyle/>
          <a:p>
            <a:r>
              <a:rPr lang="de-DE" sz="4400" b="1" dirty="0">
                <a:solidFill>
                  <a:schemeClr val="bg1"/>
                </a:solidFill>
                <a:latin typeface="Avenir Roman"/>
              </a:rPr>
              <a:t>Wir versuchen, die Weltherrschaft an uns zu reißen.</a:t>
            </a:r>
          </a:p>
        </p:txBody>
      </p:sp>
    </p:spTree>
    <p:extLst>
      <p:ext uri="{BB962C8B-B14F-4D97-AF65-F5344CB8AC3E}">
        <p14:creationId xmlns:p14="http://schemas.microsoft.com/office/powerpoint/2010/main" val="398367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Roman"/>
                <a:cs typeface="Avenir Roman"/>
              </a:rPr>
              <a:t>Der </a:t>
            </a:r>
            <a:r>
              <a:rPr lang="en-US" dirty="0" err="1" smtClean="0">
                <a:latin typeface="Avenir Roman"/>
                <a:cs typeface="Avenir Roman"/>
              </a:rPr>
              <a:t>finstere</a:t>
            </a:r>
            <a:r>
              <a:rPr lang="en-US" dirty="0" smtClean="0">
                <a:latin typeface="Avenir Roman"/>
                <a:cs typeface="Avenir Roman"/>
              </a:rPr>
              <a:t> Plan auf Google Docs</a:t>
            </a:r>
            <a:endParaRPr lang="en-US" dirty="0">
              <a:latin typeface="Avenir Roman"/>
              <a:cs typeface="Avenir Roman"/>
            </a:endParaRPr>
          </a:p>
        </p:txBody>
      </p:sp>
      <p:pic>
        <p:nvPicPr>
          <p:cNvPr id="4" name="Picture 3" descr="Screen Shot 2015-10-13 at 17.42.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4681" y="1177913"/>
            <a:ext cx="5134154" cy="3965587"/>
          </a:xfrm>
          <a:prstGeom prst="rect">
            <a:avLst/>
          </a:prstGeom>
          <a:ln>
            <a:solidFill>
              <a:schemeClr val="tx1"/>
            </a:solidFill>
            <a:prstDash val="lgDash"/>
          </a:ln>
        </p:spPr>
      </p:pic>
    </p:spTree>
    <p:extLst>
      <p:ext uri="{BB962C8B-B14F-4D97-AF65-F5344CB8AC3E}">
        <p14:creationId xmlns:p14="http://schemas.microsoft.com/office/powerpoint/2010/main" val="15280727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882788" y="1685426"/>
            <a:ext cx="2838679" cy="1746409"/>
          </a:xfrm>
          <a:prstGeom prst="roundRect">
            <a:avLst/>
          </a:prstGeom>
          <a:solidFill>
            <a:schemeClr val="bg1">
              <a:lumMod val="65000"/>
            </a:schemeClr>
          </a:solidFill>
          <a:ln w="76200" cmpd="sng">
            <a:solidFill>
              <a:schemeClr val="accent5"/>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r>
              <a:rPr lang="en-US" sz="2100" b="1" dirty="0" err="1" smtClean="0"/>
              <a:t>Plattformspezifisch</a:t>
            </a:r>
            <a:endParaRPr lang="en-US" sz="2100" b="1" dirty="0" smtClean="0"/>
          </a:p>
          <a:p>
            <a:pPr algn="ctr"/>
            <a:endParaRPr lang="en-US" sz="2100" b="1" dirty="0" smtClean="0"/>
          </a:p>
          <a:p>
            <a:pPr algn="ctr"/>
            <a:endParaRPr lang="en-US" sz="2100" b="1" dirty="0"/>
          </a:p>
          <a:p>
            <a:pPr algn="ctr"/>
            <a:endParaRPr lang="en-US" sz="2100" b="1" dirty="0"/>
          </a:p>
          <a:p>
            <a:pPr algn="ctr"/>
            <a:endParaRPr lang="en-US" sz="2100" b="1" dirty="0"/>
          </a:p>
        </p:txBody>
      </p:sp>
      <p:sp>
        <p:nvSpPr>
          <p:cNvPr id="6" name="Rounded Rectangle 5"/>
          <p:cNvSpPr/>
          <p:nvPr/>
        </p:nvSpPr>
        <p:spPr>
          <a:xfrm>
            <a:off x="95250" y="1685426"/>
            <a:ext cx="5682992" cy="1746409"/>
          </a:xfrm>
          <a:prstGeom prst="roundRect">
            <a:avLst/>
          </a:prstGeom>
          <a:solidFill>
            <a:schemeClr val="bg1">
              <a:lumMod val="65000"/>
            </a:schemeClr>
          </a:solidFill>
          <a:ln w="76200" cmpd="sng"/>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r>
              <a:rPr lang="en-US" sz="2100" b="1" dirty="0" err="1"/>
              <a:t>Plattformunabhängig</a:t>
            </a:r>
            <a:endParaRPr lang="en-US" sz="2100" b="1" dirty="0"/>
          </a:p>
          <a:p>
            <a:pPr algn="ctr"/>
            <a:endParaRPr lang="en-US" sz="2100" b="1" dirty="0"/>
          </a:p>
          <a:p>
            <a:pPr algn="ctr"/>
            <a:endParaRPr lang="en-US" sz="2100" b="1" dirty="0"/>
          </a:p>
          <a:p>
            <a:pPr algn="ctr"/>
            <a:endParaRPr lang="en-US" sz="2100" b="1" dirty="0"/>
          </a:p>
          <a:p>
            <a:pPr algn="ctr"/>
            <a:endParaRPr lang="en-US" sz="2100" b="1" dirty="0"/>
          </a:p>
        </p:txBody>
      </p:sp>
      <p:graphicFrame>
        <p:nvGraphicFramePr>
          <p:cNvPr id="7" name="Diagram 6"/>
          <p:cNvGraphicFramePr/>
          <p:nvPr>
            <p:extLst>
              <p:ext uri="{D42A27DB-BD31-4B8C-83A1-F6EECF244321}">
                <p14:modId xmlns:p14="http://schemas.microsoft.com/office/powerpoint/2010/main" val="1443207550"/>
              </p:ext>
            </p:extLst>
          </p:nvPr>
        </p:nvGraphicFramePr>
        <p:xfrm>
          <a:off x="171962" y="547556"/>
          <a:ext cx="843199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328614" y="393033"/>
            <a:ext cx="8503920" cy="411480"/>
          </a:xfrm>
        </p:spPr>
        <p:txBody>
          <a:bodyPr>
            <a:normAutofit fontScale="90000"/>
          </a:bodyPr>
          <a:lstStyle/>
          <a:p>
            <a:r>
              <a:rPr lang="en-US" dirty="0" smtClean="0">
                <a:latin typeface="Avenir Roman"/>
                <a:cs typeface="Avenir Roman"/>
              </a:rPr>
              <a:t>Angular 2 </a:t>
            </a:r>
            <a:r>
              <a:rPr lang="en-US" dirty="0" err="1" smtClean="0">
                <a:latin typeface="Avenir Roman"/>
                <a:cs typeface="Avenir Roman"/>
              </a:rPr>
              <a:t>mit</a:t>
            </a:r>
            <a:r>
              <a:rPr lang="en-US" dirty="0" smtClean="0">
                <a:latin typeface="Avenir Roman"/>
                <a:cs typeface="Avenir Roman"/>
              </a:rPr>
              <a:t> </a:t>
            </a:r>
            <a:r>
              <a:rPr lang="en-US" dirty="0" smtClean="0">
                <a:latin typeface="Avenir Roman"/>
                <a:cs typeface="Avenir Roman"/>
              </a:rPr>
              <a:t>NativeScript</a:t>
            </a:r>
            <a:endParaRPr lang="en-US" dirty="0">
              <a:latin typeface="Avenir Roman"/>
              <a:cs typeface="Avenir Roman"/>
            </a:endParaRPr>
          </a:p>
        </p:txBody>
      </p:sp>
      <p:graphicFrame>
        <p:nvGraphicFramePr>
          <p:cNvPr id="5" name="Diagram 4"/>
          <p:cNvGraphicFramePr/>
          <p:nvPr>
            <p:extLst>
              <p:ext uri="{D42A27DB-BD31-4B8C-83A1-F6EECF244321}">
                <p14:modId xmlns:p14="http://schemas.microsoft.com/office/powerpoint/2010/main" val="1861494497"/>
              </p:ext>
            </p:extLst>
          </p:nvPr>
        </p:nvGraphicFramePr>
        <p:xfrm>
          <a:off x="119250" y="489762"/>
          <a:ext cx="8431997"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05315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DFC7C959-4C3F-4C30-9066-60D4F435A44E}"/>
                                            </p:graphicEl>
                                          </p:spTgt>
                                        </p:tgtEl>
                                        <p:attrNameLst>
                                          <p:attrName>style.visibility</p:attrName>
                                        </p:attrNameLst>
                                      </p:cBhvr>
                                      <p:to>
                                        <p:strVal val="visible"/>
                                      </p:to>
                                    </p:set>
                                    <p:anim calcmode="lin" valueType="num">
                                      <p:cBhvr additive="base">
                                        <p:cTn id="7" dur="500" fill="hold"/>
                                        <p:tgtEl>
                                          <p:spTgt spid="5">
                                            <p:graphicEl>
                                              <a:dgm id="{DFC7C959-4C3F-4C30-9066-60D4F435A44E}"/>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DFC7C959-4C3F-4C30-9066-60D4F435A44E}"/>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graphicEl>
                                              <a:dgm id="{649F58AA-BA31-4154-819D-95061BB43BFE}"/>
                                            </p:graphicEl>
                                          </p:spTgt>
                                        </p:tgtEl>
                                        <p:attrNameLst>
                                          <p:attrName>style.visibility</p:attrName>
                                        </p:attrNameLst>
                                      </p:cBhvr>
                                      <p:to>
                                        <p:strVal val="visible"/>
                                      </p:to>
                                    </p:set>
                                  </p:childTnLst>
                                </p:cTn>
                              </p:par>
                              <p:par>
                                <p:cTn id="13" presetID="2" presetClass="entr" presetSubtype="4" fill="hold" grpId="0" nodeType="withEffect">
                                  <p:stCondLst>
                                    <p:cond delay="0"/>
                                  </p:stCondLst>
                                  <p:childTnLst>
                                    <p:set>
                                      <p:cBhvr>
                                        <p:cTn id="14" dur="1" fill="hold">
                                          <p:stCondLst>
                                            <p:cond delay="0"/>
                                          </p:stCondLst>
                                        </p:cTn>
                                        <p:tgtEl>
                                          <p:spTgt spid="5">
                                            <p:graphicEl>
                                              <a:dgm id="{71CD28BF-F4E7-41E5-915E-F4A1C2C136B0}"/>
                                            </p:graphicEl>
                                          </p:spTgt>
                                        </p:tgtEl>
                                        <p:attrNameLst>
                                          <p:attrName>style.visibility</p:attrName>
                                        </p:attrNameLst>
                                      </p:cBhvr>
                                      <p:to>
                                        <p:strVal val="visible"/>
                                      </p:to>
                                    </p:set>
                                    <p:anim calcmode="lin" valueType="num">
                                      <p:cBhvr additive="base">
                                        <p:cTn id="15" dur="500" fill="hold"/>
                                        <p:tgtEl>
                                          <p:spTgt spid="5">
                                            <p:graphicEl>
                                              <a:dgm id="{71CD28BF-F4E7-41E5-915E-F4A1C2C136B0}"/>
                                            </p:graphic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graphicEl>
                                              <a:dgm id="{71CD28BF-F4E7-41E5-915E-F4A1C2C136B0}"/>
                                            </p:graphic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graphicEl>
                                              <a:dgm id="{C84906A7-847A-47AC-9389-EF447A86751C}"/>
                                            </p:graphicEl>
                                          </p:spTgt>
                                        </p:tgtEl>
                                        <p:attrNameLst>
                                          <p:attrName>style.visibility</p:attrName>
                                        </p:attrNameLst>
                                      </p:cBhvr>
                                      <p:to>
                                        <p:strVal val="visible"/>
                                      </p:to>
                                    </p:set>
                                  </p:childTnLst>
                                </p:cTn>
                              </p:par>
                              <p:par>
                                <p:cTn id="21" presetID="2" presetClass="entr" presetSubtype="4" fill="hold" grpId="0" nodeType="withEffect">
                                  <p:stCondLst>
                                    <p:cond delay="0"/>
                                  </p:stCondLst>
                                  <p:childTnLst>
                                    <p:set>
                                      <p:cBhvr>
                                        <p:cTn id="22" dur="1" fill="hold">
                                          <p:stCondLst>
                                            <p:cond delay="0"/>
                                          </p:stCondLst>
                                        </p:cTn>
                                        <p:tgtEl>
                                          <p:spTgt spid="5">
                                            <p:graphicEl>
                                              <a:dgm id="{DF255602-334E-4CA5-B681-EB5A11A3C00A}"/>
                                            </p:graphicEl>
                                          </p:spTgt>
                                        </p:tgtEl>
                                        <p:attrNameLst>
                                          <p:attrName>style.visibility</p:attrName>
                                        </p:attrNameLst>
                                      </p:cBhvr>
                                      <p:to>
                                        <p:strVal val="visible"/>
                                      </p:to>
                                    </p:set>
                                    <p:anim calcmode="lin" valueType="num">
                                      <p:cBhvr additive="base">
                                        <p:cTn id="23" dur="500" fill="hold"/>
                                        <p:tgtEl>
                                          <p:spTgt spid="5">
                                            <p:graphicEl>
                                              <a:dgm id="{DF255602-334E-4CA5-B681-EB5A11A3C00A}"/>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graphicEl>
                                              <a:dgm id="{DF255602-334E-4CA5-B681-EB5A11A3C00A}"/>
                                            </p:graphic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graphicEl>
                                              <a:dgm id="{8B1F0917-19B5-43E6-BFB8-07ADEE53E76F}"/>
                                            </p:graphicEl>
                                          </p:spTgt>
                                        </p:tgtEl>
                                        <p:attrNameLst>
                                          <p:attrName>style.visibility</p:attrName>
                                        </p:attrNameLst>
                                      </p:cBhvr>
                                      <p:to>
                                        <p:strVal val="visible"/>
                                      </p:to>
                                    </p:set>
                                  </p:childTnLst>
                                </p:cTn>
                              </p:par>
                              <p:par>
                                <p:cTn id="29" presetID="2" presetClass="entr" presetSubtype="4" fill="hold" grpId="0" nodeType="withEffect">
                                  <p:stCondLst>
                                    <p:cond delay="0"/>
                                  </p:stCondLst>
                                  <p:childTnLst>
                                    <p:set>
                                      <p:cBhvr>
                                        <p:cTn id="30" dur="1" fill="hold">
                                          <p:stCondLst>
                                            <p:cond delay="0"/>
                                          </p:stCondLst>
                                        </p:cTn>
                                        <p:tgtEl>
                                          <p:spTgt spid="5">
                                            <p:graphicEl>
                                              <a:dgm id="{E6CB76E4-47F2-4F85-A93C-6D57C93773EF}"/>
                                            </p:graphicEl>
                                          </p:spTgt>
                                        </p:tgtEl>
                                        <p:attrNameLst>
                                          <p:attrName>style.visibility</p:attrName>
                                        </p:attrNameLst>
                                      </p:cBhvr>
                                      <p:to>
                                        <p:strVal val="visible"/>
                                      </p:to>
                                    </p:set>
                                    <p:anim calcmode="lin" valueType="num">
                                      <p:cBhvr additive="base">
                                        <p:cTn id="31" dur="500" fill="hold"/>
                                        <p:tgtEl>
                                          <p:spTgt spid="5">
                                            <p:graphicEl>
                                              <a:dgm id="{E6CB76E4-47F2-4F85-A93C-6D57C93773EF}"/>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graphicEl>
                                              <a:dgm id="{E6CB76E4-47F2-4F85-A93C-6D57C93773EF}"/>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graphicEl>
                                              <a:dgm id="{CC19C4DE-631B-45A0-8140-D99985454E43}"/>
                                            </p:graphicEl>
                                          </p:spTgt>
                                        </p:tgtEl>
                                        <p:attrNameLst>
                                          <p:attrName>style.visibility</p:attrName>
                                        </p:attrNameLst>
                                      </p:cBhvr>
                                      <p:to>
                                        <p:strVal val="visible"/>
                                      </p:to>
                                    </p:set>
                                  </p:childTnLst>
                                </p:cTn>
                              </p:par>
                              <p:par>
                                <p:cTn id="37" presetID="2" presetClass="entr" presetSubtype="4" fill="hold" grpId="0" nodeType="withEffect">
                                  <p:stCondLst>
                                    <p:cond delay="0"/>
                                  </p:stCondLst>
                                  <p:childTnLst>
                                    <p:set>
                                      <p:cBhvr>
                                        <p:cTn id="38" dur="1" fill="hold">
                                          <p:stCondLst>
                                            <p:cond delay="0"/>
                                          </p:stCondLst>
                                        </p:cTn>
                                        <p:tgtEl>
                                          <p:spTgt spid="5">
                                            <p:graphicEl>
                                              <a:dgm id="{58FA53A5-A76D-45FC-B398-143959A4AF61}"/>
                                            </p:graphicEl>
                                          </p:spTgt>
                                        </p:tgtEl>
                                        <p:attrNameLst>
                                          <p:attrName>style.visibility</p:attrName>
                                        </p:attrNameLst>
                                      </p:cBhvr>
                                      <p:to>
                                        <p:strVal val="visible"/>
                                      </p:to>
                                    </p:set>
                                    <p:anim calcmode="lin" valueType="num">
                                      <p:cBhvr additive="base">
                                        <p:cTn id="39" dur="500" fill="hold"/>
                                        <p:tgtEl>
                                          <p:spTgt spid="5">
                                            <p:graphicEl>
                                              <a:dgm id="{58FA53A5-A76D-45FC-B398-143959A4AF61}"/>
                                            </p:graphic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graphicEl>
                                              <a:dgm id="{58FA53A5-A76D-45FC-B398-143959A4AF61}"/>
                                            </p:graphic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graphicEl>
                                              <a:dgm id="{7BA2FBD9-1D5C-449E-92B4-A2F219F82E40}"/>
                                            </p:graphicEl>
                                          </p:spTgt>
                                        </p:tgtEl>
                                        <p:attrNameLst>
                                          <p:attrName>style.visibility</p:attrName>
                                        </p:attrNameLst>
                                      </p:cBhvr>
                                      <p:to>
                                        <p:strVal val="visible"/>
                                      </p:to>
                                    </p:set>
                                  </p:childTnLst>
                                </p:cTn>
                              </p:par>
                              <p:par>
                                <p:cTn id="45" presetID="2" presetClass="entr" presetSubtype="4" fill="hold" grpId="0" nodeType="withEffect">
                                  <p:stCondLst>
                                    <p:cond delay="0"/>
                                  </p:stCondLst>
                                  <p:childTnLst>
                                    <p:set>
                                      <p:cBhvr>
                                        <p:cTn id="46" dur="1" fill="hold">
                                          <p:stCondLst>
                                            <p:cond delay="0"/>
                                          </p:stCondLst>
                                        </p:cTn>
                                        <p:tgtEl>
                                          <p:spTgt spid="5">
                                            <p:graphicEl>
                                              <a:dgm id="{C0A688E0-46D1-43DC-AEDE-52446075FEBA}"/>
                                            </p:graphicEl>
                                          </p:spTgt>
                                        </p:tgtEl>
                                        <p:attrNameLst>
                                          <p:attrName>style.visibility</p:attrName>
                                        </p:attrNameLst>
                                      </p:cBhvr>
                                      <p:to>
                                        <p:strVal val="visible"/>
                                      </p:to>
                                    </p:set>
                                    <p:anim calcmode="lin" valueType="num">
                                      <p:cBhvr additive="base">
                                        <p:cTn id="47" dur="500" fill="hold"/>
                                        <p:tgtEl>
                                          <p:spTgt spid="5">
                                            <p:graphicEl>
                                              <a:dgm id="{C0A688E0-46D1-43DC-AEDE-52446075FEBA}"/>
                                            </p:graphic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graphicEl>
                                              <a:dgm id="{C0A688E0-46D1-43DC-AEDE-52446075FEBA}"/>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8" name="Picture 7" descr="Screen Shot 2015-10-21 at 00.31.5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934" y="899978"/>
            <a:ext cx="6504226" cy="4164576"/>
          </a:xfrm>
          <a:prstGeom prst="rect">
            <a:avLst/>
          </a:prstGeom>
        </p:spPr>
      </p:pic>
      <p:sp>
        <p:nvSpPr>
          <p:cNvPr id="155" name="Shape 155"/>
          <p:cNvSpPr txBox="1">
            <a:spLocks noGrp="1"/>
          </p:cNvSpPr>
          <p:nvPr>
            <p:ph type="title"/>
          </p:nvPr>
        </p:nvSpPr>
        <p:spPr>
          <a:xfrm>
            <a:off x="328614" y="311752"/>
            <a:ext cx="8503799" cy="411599"/>
          </a:xfrm>
          <a:prstGeom prst="rect">
            <a:avLst/>
          </a:prstGeom>
        </p:spPr>
        <p:txBody>
          <a:bodyPr lIns="68575" tIns="68575" rIns="68575" bIns="68575" anchor="ctr" anchorCtr="0">
            <a:noAutofit/>
          </a:bodyPr>
          <a:lstStyle/>
          <a:p>
            <a:pPr lvl="0" rtl="0">
              <a:spcBef>
                <a:spcPts val="0"/>
              </a:spcBef>
              <a:buNone/>
            </a:pPr>
            <a:r>
              <a:rPr lang="en" dirty="0" smtClean="0">
                <a:latin typeface="Avenir Roman"/>
                <a:cs typeface="Avenir Roman"/>
              </a:rPr>
              <a:t>Beispiel: Checkbox mit Angular 2</a:t>
            </a:r>
            <a:endParaRPr lang="en" dirty="0">
              <a:latin typeface="Avenir Roman"/>
              <a:cs typeface="Avenir Roman"/>
            </a:endParaRPr>
          </a:p>
        </p:txBody>
      </p:sp>
      <p:sp>
        <p:nvSpPr>
          <p:cNvPr id="5" name="Double Brace 4"/>
          <p:cNvSpPr/>
          <p:nvPr/>
        </p:nvSpPr>
        <p:spPr>
          <a:xfrm>
            <a:off x="579494" y="3427974"/>
            <a:ext cx="4759258" cy="1574822"/>
          </a:xfrm>
          <a:prstGeom prst="bracePair">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Double Brace 3"/>
          <p:cNvSpPr/>
          <p:nvPr/>
        </p:nvSpPr>
        <p:spPr>
          <a:xfrm>
            <a:off x="579494" y="1183298"/>
            <a:ext cx="6855304" cy="1994447"/>
          </a:xfrm>
          <a:prstGeom prst="bracePair">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ectangle 5"/>
          <p:cNvSpPr/>
          <p:nvPr/>
        </p:nvSpPr>
        <p:spPr>
          <a:xfrm>
            <a:off x="480858" y="1183298"/>
            <a:ext cx="6953940" cy="201910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ln>
                  <a:solidFill>
                    <a:srgbClr val="000000"/>
                  </a:solidFill>
                </a:ln>
              </a:rPr>
              <a:t>Component</a:t>
            </a:r>
            <a:endParaRPr lang="en-US" dirty="0">
              <a:ln>
                <a:solidFill>
                  <a:srgbClr val="000000"/>
                </a:solidFill>
              </a:ln>
            </a:endParaRPr>
          </a:p>
        </p:txBody>
      </p:sp>
      <p:sp>
        <p:nvSpPr>
          <p:cNvPr id="10" name="Rectangle 9"/>
          <p:cNvSpPr/>
          <p:nvPr/>
        </p:nvSpPr>
        <p:spPr>
          <a:xfrm>
            <a:off x="480858" y="3353988"/>
            <a:ext cx="6953940" cy="1701656"/>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ln>
                  <a:solidFill>
                    <a:srgbClr val="000000"/>
                  </a:solidFill>
                </a:ln>
              </a:rPr>
              <a:t>Class</a:t>
            </a:r>
            <a:endParaRPr lang="en-US" dirty="0">
              <a:ln>
                <a:solidFill>
                  <a:srgbClr val="000000"/>
                </a:solidFill>
              </a:ln>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9" name="Rectangle 8"/>
          <p:cNvSpPr/>
          <p:nvPr/>
        </p:nvSpPr>
        <p:spPr>
          <a:xfrm>
            <a:off x="542506" y="1655255"/>
            <a:ext cx="8051281" cy="2677656"/>
          </a:xfrm>
          <a:prstGeom prst="rect">
            <a:avLst/>
          </a:prstGeom>
        </p:spPr>
        <p:txBody>
          <a:bodyPr wrap="square">
            <a:spAutoFit/>
          </a:bodyPr>
          <a:lstStyle/>
          <a:p>
            <a:r>
              <a:rPr lang="en-US" sz="2800" dirty="0" err="1" smtClean="0">
                <a:latin typeface="Avenir Book" charset="0"/>
                <a:ea typeface="Avenir Book" charset="0"/>
                <a:cs typeface="Avenir Book" charset="0"/>
              </a:rPr>
              <a:t>ein</a:t>
            </a:r>
            <a:r>
              <a:rPr lang="en-US" sz="2800" dirty="0" smtClean="0">
                <a:latin typeface="Avenir Book" charset="0"/>
                <a:ea typeface="Avenir Book" charset="0"/>
                <a:cs typeface="Avenir Book" charset="0"/>
              </a:rPr>
              <a:t> </a:t>
            </a:r>
            <a:r>
              <a:rPr lang="en-US" sz="2800" b="1" dirty="0" smtClean="0">
                <a:solidFill>
                  <a:srgbClr val="3D59FE"/>
                </a:solidFill>
                <a:latin typeface="Avenir Book" charset="0"/>
                <a:ea typeface="Avenir Book" charset="0"/>
                <a:cs typeface="Avenir Book" charset="0"/>
              </a:rPr>
              <a:t>Open Source </a:t>
            </a:r>
            <a:r>
              <a:rPr lang="en-US" sz="2800" dirty="0" smtClean="0">
                <a:latin typeface="Avenir Book" charset="0"/>
                <a:ea typeface="Avenir Book" charset="0"/>
                <a:cs typeface="Avenir Book" charset="0"/>
              </a:rPr>
              <a:t>Framework um </a:t>
            </a:r>
            <a:r>
              <a:rPr lang="en-US" sz="2800" b="1" dirty="0" err="1" smtClean="0">
                <a:solidFill>
                  <a:srgbClr val="3D59FE"/>
                </a:solidFill>
                <a:latin typeface="Avenir Book" charset="0"/>
                <a:ea typeface="Avenir Book" charset="0"/>
                <a:cs typeface="Avenir Book" charset="0"/>
              </a:rPr>
              <a:t>echte</a:t>
            </a:r>
            <a:r>
              <a:rPr lang="en-US" sz="2800" b="1" dirty="0" smtClean="0">
                <a:solidFill>
                  <a:srgbClr val="3D59FE"/>
                </a:solidFill>
                <a:latin typeface="Avenir Book" charset="0"/>
                <a:ea typeface="Avenir Book" charset="0"/>
                <a:cs typeface="Avenir Book" charset="0"/>
              </a:rPr>
              <a:t> </a:t>
            </a:r>
            <a:r>
              <a:rPr lang="en-US" sz="2800" b="1" dirty="0">
                <a:solidFill>
                  <a:srgbClr val="3D59FE"/>
                </a:solidFill>
                <a:latin typeface="Avenir Book" charset="0"/>
                <a:ea typeface="Avenir Book" charset="0"/>
                <a:cs typeface="Avenir Book" charset="0"/>
              </a:rPr>
              <a:t>native </a:t>
            </a:r>
            <a:r>
              <a:rPr lang="en-US" sz="2800" dirty="0" smtClean="0">
                <a:latin typeface="Avenir Book" charset="0"/>
                <a:ea typeface="Avenir Book" charset="0"/>
                <a:cs typeface="Avenir Book" charset="0"/>
              </a:rPr>
              <a:t>mobile Apps </a:t>
            </a:r>
            <a:r>
              <a:rPr lang="en-US" sz="2800" dirty="0" err="1" smtClean="0">
                <a:latin typeface="Avenir Book" charset="0"/>
                <a:ea typeface="Avenir Book" charset="0"/>
                <a:cs typeface="Avenir Book" charset="0"/>
              </a:rPr>
              <a:t>mit</a:t>
            </a:r>
            <a:r>
              <a:rPr lang="en-US" sz="2800" dirty="0" smtClean="0">
                <a:latin typeface="Avenir Book" charset="0"/>
                <a:ea typeface="Avenir Book" charset="0"/>
                <a:cs typeface="Avenir Book" charset="0"/>
              </a:rPr>
              <a:t> </a:t>
            </a:r>
            <a:r>
              <a:rPr lang="en-US" sz="2800" b="1" dirty="0" smtClean="0">
                <a:solidFill>
                  <a:srgbClr val="3D59FE"/>
                </a:solidFill>
                <a:latin typeface="Avenir Book" charset="0"/>
                <a:ea typeface="Avenir Book" charset="0"/>
                <a:cs typeface="Avenir Book" charset="0"/>
              </a:rPr>
              <a:t>JavaScript </a:t>
            </a:r>
            <a:r>
              <a:rPr lang="en-US" sz="2800" dirty="0" err="1" smtClean="0">
                <a:latin typeface="Avenir Book" charset="0"/>
                <a:ea typeface="Avenir Book" charset="0"/>
                <a:cs typeface="Avenir Book" charset="0"/>
              </a:rPr>
              <a:t>zu</a:t>
            </a:r>
            <a:r>
              <a:rPr lang="en-US" sz="2800" dirty="0" smtClean="0">
                <a:latin typeface="Avenir Book" charset="0"/>
                <a:ea typeface="Avenir Book" charset="0"/>
                <a:cs typeface="Avenir Book" charset="0"/>
              </a:rPr>
              <a:t> </a:t>
            </a:r>
            <a:r>
              <a:rPr lang="en-US" sz="2800" dirty="0" err="1" smtClean="0">
                <a:latin typeface="Avenir Book" charset="0"/>
                <a:ea typeface="Avenir Book" charset="0"/>
                <a:cs typeface="Avenir Book" charset="0"/>
              </a:rPr>
              <a:t>entwicklen</a:t>
            </a:r>
            <a:r>
              <a:rPr lang="en-US" sz="2800" dirty="0" smtClean="0">
                <a:latin typeface="Avenir Book" charset="0"/>
                <a:ea typeface="Avenir Book" charset="0"/>
                <a:cs typeface="Avenir Book" charset="0"/>
              </a:rPr>
              <a:t>. </a:t>
            </a:r>
            <a:r>
              <a:rPr lang="en-US" sz="2800" dirty="0" err="1" smtClean="0">
                <a:latin typeface="Avenir Book" charset="0"/>
                <a:ea typeface="Avenir Book" charset="0"/>
                <a:cs typeface="Avenir Book" charset="0"/>
              </a:rPr>
              <a:t>Nutzen</a:t>
            </a:r>
            <a:r>
              <a:rPr lang="en-US" sz="2800" dirty="0" smtClean="0">
                <a:latin typeface="Avenir Book" charset="0"/>
                <a:ea typeface="Avenir Book" charset="0"/>
                <a:cs typeface="Avenir Book" charset="0"/>
              </a:rPr>
              <a:t> </a:t>
            </a:r>
            <a:r>
              <a:rPr lang="en-US" sz="2800" dirty="0" err="1" smtClean="0">
                <a:latin typeface="Avenir Book" charset="0"/>
                <a:ea typeface="Avenir Book" charset="0"/>
                <a:cs typeface="Avenir Book" charset="0"/>
              </a:rPr>
              <a:t>Sie</a:t>
            </a:r>
            <a:r>
              <a:rPr lang="en-US" sz="2800" dirty="0" smtClean="0">
                <a:latin typeface="Avenir Book" charset="0"/>
                <a:ea typeface="Avenir Book" charset="0"/>
                <a:cs typeface="Avenir Book" charset="0"/>
              </a:rPr>
              <a:t> </a:t>
            </a:r>
            <a:r>
              <a:rPr lang="en-US" sz="2800" dirty="0" err="1" smtClean="0">
                <a:latin typeface="Avenir Book" charset="0"/>
                <a:ea typeface="Avenir Book" charset="0"/>
                <a:cs typeface="Avenir Book" charset="0"/>
              </a:rPr>
              <a:t>Ihre</a:t>
            </a:r>
            <a:r>
              <a:rPr lang="en-US" sz="2800" dirty="0" smtClean="0">
                <a:latin typeface="Avenir Book" charset="0"/>
                <a:ea typeface="Avenir Book" charset="0"/>
                <a:cs typeface="Avenir Book" charset="0"/>
              </a:rPr>
              <a:t> </a:t>
            </a:r>
            <a:r>
              <a:rPr lang="en-US" sz="2800" dirty="0" err="1" smtClean="0">
                <a:latin typeface="Avenir Book" charset="0"/>
                <a:ea typeface="Avenir Book" charset="0"/>
                <a:cs typeface="Avenir Book" charset="0"/>
              </a:rPr>
              <a:t>bestehendes</a:t>
            </a:r>
            <a:r>
              <a:rPr lang="en-US" sz="2800" dirty="0" smtClean="0">
                <a:latin typeface="Avenir Book" charset="0"/>
                <a:ea typeface="Avenir Book" charset="0"/>
                <a:cs typeface="Avenir Book" charset="0"/>
              </a:rPr>
              <a:t> </a:t>
            </a:r>
            <a:r>
              <a:rPr lang="en-US" sz="2800" dirty="0" err="1" smtClean="0">
                <a:latin typeface="Avenir Book" charset="0"/>
                <a:ea typeface="Avenir Book" charset="0"/>
                <a:cs typeface="Avenir Book" charset="0"/>
              </a:rPr>
              <a:t>Wissen</a:t>
            </a:r>
            <a:r>
              <a:rPr lang="en-US" sz="2800" dirty="0" smtClean="0">
                <a:latin typeface="Avenir Book" charset="0"/>
                <a:ea typeface="Avenir Book" charset="0"/>
                <a:cs typeface="Avenir Book" charset="0"/>
              </a:rPr>
              <a:t> </a:t>
            </a:r>
            <a:r>
              <a:rPr lang="en-US" sz="2800" dirty="0" err="1" smtClean="0">
                <a:latin typeface="Avenir Book" charset="0"/>
                <a:ea typeface="Avenir Book" charset="0"/>
                <a:cs typeface="Avenir Book" charset="0"/>
              </a:rPr>
              <a:t>zu</a:t>
            </a:r>
            <a:r>
              <a:rPr lang="en-US" sz="2800" dirty="0" smtClean="0">
                <a:latin typeface="Avenir Book" charset="0"/>
                <a:ea typeface="Avenir Book" charset="0"/>
                <a:cs typeface="Avenir Book" charset="0"/>
              </a:rPr>
              <a:t> </a:t>
            </a:r>
            <a:r>
              <a:rPr lang="en-US" sz="2800" dirty="0" err="1" smtClean="0">
                <a:latin typeface="Avenir Book" charset="0"/>
                <a:ea typeface="Avenir Book" charset="0"/>
                <a:cs typeface="Avenir Book" charset="0"/>
              </a:rPr>
              <a:t>TypeScript</a:t>
            </a:r>
            <a:r>
              <a:rPr lang="en-US" sz="2800" dirty="0" smtClean="0">
                <a:latin typeface="Avenir Book" charset="0"/>
                <a:ea typeface="Avenir Book" charset="0"/>
                <a:cs typeface="Avenir Book" charset="0"/>
              </a:rPr>
              <a:t>, </a:t>
            </a:r>
            <a:r>
              <a:rPr lang="en-US" sz="2800" b="1" dirty="0">
                <a:solidFill>
                  <a:srgbClr val="3D59FE"/>
                </a:solidFill>
                <a:latin typeface="Avenir Book" charset="0"/>
                <a:ea typeface="Avenir Book" charset="0"/>
                <a:cs typeface="Avenir Book" charset="0"/>
              </a:rPr>
              <a:t>Angular</a:t>
            </a:r>
            <a:r>
              <a:rPr lang="en-US" sz="2800" dirty="0">
                <a:latin typeface="Avenir Book" charset="0"/>
                <a:ea typeface="Avenir Book" charset="0"/>
                <a:cs typeface="Avenir Book" charset="0"/>
              </a:rPr>
              <a:t> </a:t>
            </a:r>
            <a:r>
              <a:rPr lang="en-US" sz="2800" dirty="0" smtClean="0">
                <a:latin typeface="Avenir Book" charset="0"/>
                <a:ea typeface="Avenir Book" charset="0"/>
                <a:cs typeface="Avenir Book" charset="0"/>
              </a:rPr>
              <a:t>und CSS und </a:t>
            </a:r>
            <a:r>
              <a:rPr lang="en-US" sz="2800" dirty="0" err="1" smtClean="0">
                <a:latin typeface="Avenir Book" charset="0"/>
                <a:ea typeface="Avenir Book" charset="0"/>
                <a:cs typeface="Avenir Book" charset="0"/>
              </a:rPr>
              <a:t>Sie</a:t>
            </a:r>
            <a:r>
              <a:rPr lang="en-US" sz="2800" dirty="0" smtClean="0">
                <a:latin typeface="Avenir Book" charset="0"/>
                <a:ea typeface="Avenir Book" charset="0"/>
                <a:cs typeface="Avenir Book" charset="0"/>
              </a:rPr>
              <a:t> </a:t>
            </a:r>
            <a:r>
              <a:rPr lang="en-US" sz="2800" b="1" dirty="0" err="1" smtClean="0">
                <a:solidFill>
                  <a:srgbClr val="3D59FE"/>
                </a:solidFill>
                <a:latin typeface="Avenir Book" charset="0"/>
                <a:ea typeface="Avenir Book" charset="0"/>
                <a:cs typeface="Avenir Book" charset="0"/>
              </a:rPr>
              <a:t>erhalten</a:t>
            </a:r>
            <a:r>
              <a:rPr lang="en-US" sz="2800" b="1" dirty="0" smtClean="0">
                <a:solidFill>
                  <a:srgbClr val="3D59FE"/>
                </a:solidFill>
                <a:latin typeface="Avenir Book" charset="0"/>
                <a:ea typeface="Avenir Book" charset="0"/>
                <a:cs typeface="Avenir Book" charset="0"/>
              </a:rPr>
              <a:t> </a:t>
            </a:r>
            <a:r>
              <a:rPr lang="en-US" sz="2800" b="1" dirty="0" err="1" smtClean="0">
                <a:solidFill>
                  <a:srgbClr val="3D59FE"/>
                </a:solidFill>
                <a:latin typeface="Avenir Book" charset="0"/>
                <a:ea typeface="Avenir Book" charset="0"/>
                <a:cs typeface="Avenir Book" charset="0"/>
              </a:rPr>
              <a:t>eine</a:t>
            </a:r>
            <a:r>
              <a:rPr lang="en-US" sz="2800" b="1" dirty="0" smtClean="0">
                <a:solidFill>
                  <a:srgbClr val="3D59FE"/>
                </a:solidFill>
                <a:latin typeface="Avenir Book" charset="0"/>
                <a:ea typeface="Avenir Book" charset="0"/>
                <a:cs typeface="Avenir Book" charset="0"/>
              </a:rPr>
              <a:t> native UI und native Performance </a:t>
            </a:r>
            <a:r>
              <a:rPr lang="en-US" sz="2800" dirty="0" smtClean="0">
                <a:latin typeface="Avenir Book" charset="0"/>
                <a:ea typeface="Avenir Book" charset="0"/>
                <a:cs typeface="Avenir Book" charset="0"/>
              </a:rPr>
              <a:t>auf iOS und Android.</a:t>
            </a:r>
            <a:endParaRPr lang="en-US" sz="2800" dirty="0">
              <a:latin typeface="Avenir Book" charset="0"/>
              <a:ea typeface="Avenir Book" charset="0"/>
              <a:cs typeface="Avenir Book" charset="0"/>
            </a:endParaRPr>
          </a:p>
        </p:txBody>
      </p:sp>
      <p:sp>
        <p:nvSpPr>
          <p:cNvPr id="10" name="TextBox 9"/>
          <p:cNvSpPr txBox="1"/>
          <p:nvPr/>
        </p:nvSpPr>
        <p:spPr>
          <a:xfrm>
            <a:off x="2557824" y="523102"/>
            <a:ext cx="3996607" cy="707886"/>
          </a:xfrm>
          <a:prstGeom prst="rect">
            <a:avLst/>
          </a:prstGeom>
          <a:noFill/>
        </p:spPr>
        <p:txBody>
          <a:bodyPr wrap="none" rtlCol="0">
            <a:spAutoFit/>
          </a:bodyPr>
          <a:lstStyle/>
          <a:p>
            <a:pPr algn="ctr"/>
            <a:r>
              <a:rPr lang="en-US" sz="4000" b="1" dirty="0" err="1" smtClean="0">
                <a:solidFill>
                  <a:srgbClr val="3D59FE"/>
                </a:solidFill>
                <a:latin typeface="Avenir Roman" charset="0"/>
                <a:ea typeface="Avenir Roman" charset="0"/>
                <a:cs typeface="Avenir Roman" charset="0"/>
              </a:rPr>
              <a:t>NativeScript</a:t>
            </a:r>
            <a:r>
              <a:rPr lang="en-US" sz="2800" dirty="0" smtClean="0">
                <a:solidFill>
                  <a:schemeClr val="tx1"/>
                </a:solidFill>
                <a:latin typeface="Avenir Roman" charset="0"/>
                <a:ea typeface="Avenir Roman" charset="0"/>
                <a:cs typeface="Avenir Roman" charset="0"/>
              </a:rPr>
              <a:t> </a:t>
            </a:r>
            <a:r>
              <a:rPr lang="en-US" sz="2800" dirty="0" err="1" smtClean="0">
                <a:solidFill>
                  <a:schemeClr val="tx1"/>
                </a:solidFill>
                <a:latin typeface="Avenir Roman" charset="0"/>
                <a:ea typeface="Avenir Roman" charset="0"/>
                <a:cs typeface="Avenir Roman" charset="0"/>
              </a:rPr>
              <a:t>ist</a:t>
            </a:r>
            <a:r>
              <a:rPr lang="is-IS" sz="2800" dirty="0" smtClean="0">
                <a:solidFill>
                  <a:schemeClr val="tx1"/>
                </a:solidFill>
                <a:latin typeface="Avenir Roman" charset="0"/>
                <a:ea typeface="Avenir Roman" charset="0"/>
                <a:cs typeface="Avenir Roman" charset="0"/>
              </a:rPr>
              <a:t>…</a:t>
            </a:r>
            <a:endParaRPr lang="en-US" sz="2800" dirty="0" smtClean="0">
              <a:solidFill>
                <a:schemeClr val="tx1"/>
              </a:solidFill>
              <a:latin typeface="Avenir Roman" charset="0"/>
              <a:ea typeface="Avenir Roman" charset="0"/>
              <a:cs typeface="Avenir Roman" charset="0"/>
            </a:endParaRPr>
          </a:p>
        </p:txBody>
      </p: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Telerik">
  <a:themeElements>
    <a:clrScheme name="Telerik 3.0 New Brand">
      <a:dk1>
        <a:srgbClr val="2A2D33"/>
      </a:dk1>
      <a:lt1>
        <a:srgbClr val="FFFFFF"/>
      </a:lt1>
      <a:dk2>
        <a:srgbClr val="384361"/>
      </a:dk2>
      <a:lt2>
        <a:srgbClr val="E1E5EA"/>
      </a:lt2>
      <a:accent1>
        <a:srgbClr val="E73039"/>
      </a:accent1>
      <a:accent2>
        <a:srgbClr val="FF8800"/>
      </a:accent2>
      <a:accent3>
        <a:srgbClr val="FFD73F"/>
      </a:accent3>
      <a:accent4>
        <a:srgbClr val="5DC62E"/>
      </a:accent4>
      <a:accent5>
        <a:srgbClr val="009B55"/>
      </a:accent5>
      <a:accent6>
        <a:srgbClr val="3CD5ED"/>
      </a:accent6>
      <a:hlink>
        <a:srgbClr val="0099CC"/>
      </a:hlink>
      <a:folHlink>
        <a:srgbClr val="9149B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1341</Words>
  <Application>Microsoft Office PowerPoint</Application>
  <PresentationFormat>Bildschirmpräsentation (16:9)</PresentationFormat>
  <Paragraphs>268</Paragraphs>
  <Slides>47</Slides>
  <Notes>29</Notes>
  <HiddenSlides>5</HiddenSlides>
  <MMClips>2</MMClips>
  <ScaleCrop>false</ScaleCrop>
  <HeadingPairs>
    <vt:vector size="6" baseType="variant">
      <vt:variant>
        <vt:lpstr>Verwendete Schriftarten</vt:lpstr>
      </vt:variant>
      <vt:variant>
        <vt:i4>9</vt:i4>
      </vt:variant>
      <vt:variant>
        <vt:lpstr>Design</vt:lpstr>
      </vt:variant>
      <vt:variant>
        <vt:i4>2</vt:i4>
      </vt:variant>
      <vt:variant>
        <vt:lpstr>Folientitel</vt:lpstr>
      </vt:variant>
      <vt:variant>
        <vt:i4>47</vt:i4>
      </vt:variant>
    </vt:vector>
  </HeadingPairs>
  <TitlesOfParts>
    <vt:vector size="58" baseType="lpstr">
      <vt:lpstr>Arial</vt:lpstr>
      <vt:lpstr>Lato</vt:lpstr>
      <vt:lpstr>Avenir Medium</vt:lpstr>
      <vt:lpstr>Avenir Light</vt:lpstr>
      <vt:lpstr>Open Sans</vt:lpstr>
      <vt:lpstr>Avenir Heavy</vt:lpstr>
      <vt:lpstr>Avenir Roman</vt:lpstr>
      <vt:lpstr>Calibri</vt:lpstr>
      <vt:lpstr>Avenir Book</vt:lpstr>
      <vt:lpstr>Telerik</vt:lpstr>
      <vt:lpstr>simple-light-2</vt:lpstr>
      <vt:lpstr>NativeScript mit Angular 2</vt:lpstr>
      <vt:lpstr>PowerPoint-Präsentation</vt:lpstr>
      <vt:lpstr>PowerPoint-Präsentation</vt:lpstr>
      <vt:lpstr>PowerPoint-Präsentation</vt:lpstr>
      <vt:lpstr>PowerPoint-Präsentation</vt:lpstr>
      <vt:lpstr>Der finstere Plan auf Google Docs</vt:lpstr>
      <vt:lpstr>Angular 2 mit NativeScript</vt:lpstr>
      <vt:lpstr>Beispiel: Checkbox mit Angular 2</vt:lpstr>
      <vt:lpstr>PowerPoint-Präsentation</vt:lpstr>
      <vt:lpstr>PowerPoint-Präsentation</vt:lpstr>
      <vt:lpstr>PowerPoint-Präsentation</vt:lpstr>
      <vt:lpstr>PowerPoint-Präsentation</vt:lpstr>
      <vt:lpstr>Why NativeScript?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Wie</vt:lpstr>
      <vt:lpstr>Native APIs aufrufen</vt:lpstr>
      <vt:lpstr>Native APIs aufrufen</vt:lpstr>
      <vt:lpstr>Native APIs aufrufen</vt:lpstr>
      <vt:lpstr>Native APIs aufrufen</vt:lpstr>
      <vt:lpstr>Calling Android API</vt:lpstr>
      <vt:lpstr>Metadata Generating Process</vt:lpstr>
      <vt:lpstr>PowerPoint-Präsentation</vt:lpstr>
      <vt:lpstr>PowerPoint-Präsentation</vt:lpstr>
      <vt:lpstr>NativeScript modules</vt:lpstr>
      <vt:lpstr>Eine Syntax für alles</vt:lpstr>
      <vt:lpstr>Beispiel: NativeScript Datei-Modul</vt:lpstr>
      <vt:lpstr>Viele, viele, viele weitere NS-Module</vt:lpstr>
      <vt:lpstr>Beispiel: HTTP</vt:lpstr>
      <vt:lpstr>Abstraktionsschicht</vt:lpstr>
      <vt:lpstr>Abstraktionsschicht</vt:lpstr>
      <vt:lpstr>Angular Template-Syntax</vt:lpstr>
      <vt:lpstr>CSS*</vt:lpstr>
      <vt:lpstr>*</vt:lpstr>
      <vt:lpstr>Einen Unterschied gibt es</vt:lpstr>
      <vt:lpstr>Native Layouts</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native mobile apps with Angular 2.0 and NativeScript Sebastian Witalec</dc:title>
  <dc:creator>Johannes Hoppe</dc:creator>
  <cp:lastModifiedBy>Johannes</cp:lastModifiedBy>
  <cp:revision>127</cp:revision>
  <dcterms:modified xsi:type="dcterms:W3CDTF">2016-06-21T23:57:31Z</dcterms:modified>
</cp:coreProperties>
</file>